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8"/>
  </p:notesMasterIdLst>
  <p:handoutMasterIdLst>
    <p:handoutMasterId r:id="rId19"/>
  </p:handoutMasterIdLst>
  <p:sldIdLst>
    <p:sldId id="268" r:id="rId5"/>
    <p:sldId id="270" r:id="rId6"/>
    <p:sldId id="269" r:id="rId7"/>
    <p:sldId id="257" r:id="rId8"/>
    <p:sldId id="259" r:id="rId9"/>
    <p:sldId id="261" r:id="rId10"/>
    <p:sldId id="262" r:id="rId11"/>
    <p:sldId id="264" r:id="rId12"/>
    <p:sldId id="258" r:id="rId13"/>
    <p:sldId id="263" r:id="rId14"/>
    <p:sldId id="266" r:id="rId15"/>
    <p:sldId id="267" r:id="rId16"/>
    <p:sldId id="256" r:id="rId17"/>
  </p:sldIdLst>
  <p:sldSz cx="12192000" cy="6858000"/>
  <p:notesSz cx="9929813" cy="67976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717"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han Gustafsson" initials="JG" lastIdx="1" clrIdx="0">
    <p:extLst>
      <p:ext uri="{19B8F6BF-5375-455C-9EA6-DF929625EA0E}">
        <p15:presenceInfo xmlns:p15="http://schemas.microsoft.com/office/powerpoint/2012/main" userId="02f7baff0e7b917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870"/>
    <a:srgbClr val="FF7C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000" autoAdjust="0"/>
    <p:restoredTop sz="93400" autoAdjust="0"/>
  </p:normalViewPr>
  <p:slideViewPr>
    <p:cSldViewPr snapToGrid="0">
      <p:cViewPr varScale="1">
        <p:scale>
          <a:sx n="154" d="100"/>
          <a:sy n="154" d="100"/>
        </p:scale>
        <p:origin x="1185" y="102"/>
      </p:cViewPr>
      <p:guideLst>
        <p:guide orient="horz" pos="2717"/>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123" d="100"/>
          <a:sy n="123" d="100"/>
        </p:scale>
        <p:origin x="1686"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CB67E4A-5177-4C80-92B4-51BD5593B04B}"/>
              </a:ext>
            </a:extLst>
          </p:cNvPr>
          <p:cNvSpPr>
            <a:spLocks noGrp="1"/>
          </p:cNvSpPr>
          <p:nvPr>
            <p:ph type="hdr" sz="quarter"/>
          </p:nvPr>
        </p:nvSpPr>
        <p:spPr>
          <a:xfrm>
            <a:off x="1" y="0"/>
            <a:ext cx="4302919" cy="341064"/>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FBFFF9C8-B4CA-457D-AE9B-2D30E612B3F1}"/>
              </a:ext>
            </a:extLst>
          </p:cNvPr>
          <p:cNvSpPr>
            <a:spLocks noGrp="1"/>
          </p:cNvSpPr>
          <p:nvPr>
            <p:ph type="dt" sz="quarter" idx="1"/>
          </p:nvPr>
        </p:nvSpPr>
        <p:spPr>
          <a:xfrm>
            <a:off x="5624599" y="0"/>
            <a:ext cx="4302919" cy="341064"/>
          </a:xfrm>
          <a:prstGeom prst="rect">
            <a:avLst/>
          </a:prstGeom>
        </p:spPr>
        <p:txBody>
          <a:bodyPr vert="horz" lIns="91440" tIns="45720" rIns="91440" bIns="45720" rtlCol="0"/>
          <a:lstStyle>
            <a:lvl1pPr algn="r">
              <a:defRPr sz="1200"/>
            </a:lvl1pPr>
          </a:lstStyle>
          <a:p>
            <a:fld id="{C9116228-B7CF-47CF-A4AD-D4BB307F0AFE}" type="datetimeFigureOut">
              <a:rPr lang="en-GB" smtClean="0"/>
              <a:t>03/06/2021</a:t>
            </a:fld>
            <a:endParaRPr lang="en-GB"/>
          </a:p>
        </p:txBody>
      </p:sp>
      <p:sp>
        <p:nvSpPr>
          <p:cNvPr id="4" name="Footer Placeholder 3">
            <a:extLst>
              <a:ext uri="{FF2B5EF4-FFF2-40B4-BE49-F238E27FC236}">
                <a16:creationId xmlns:a16="http://schemas.microsoft.com/office/drawing/2014/main" id="{AB6B9E0E-BBD1-44C0-8EAA-4085861F6849}"/>
              </a:ext>
            </a:extLst>
          </p:cNvPr>
          <p:cNvSpPr>
            <a:spLocks noGrp="1"/>
          </p:cNvSpPr>
          <p:nvPr>
            <p:ph type="ftr" sz="quarter" idx="2"/>
          </p:nvPr>
        </p:nvSpPr>
        <p:spPr>
          <a:xfrm>
            <a:off x="1" y="6456613"/>
            <a:ext cx="4302919" cy="341064"/>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A937FE9B-8273-4C75-8F5A-4C40F4B79CA8}"/>
              </a:ext>
            </a:extLst>
          </p:cNvPr>
          <p:cNvSpPr>
            <a:spLocks noGrp="1"/>
          </p:cNvSpPr>
          <p:nvPr>
            <p:ph type="sldNum" sz="quarter" idx="3"/>
          </p:nvPr>
        </p:nvSpPr>
        <p:spPr>
          <a:xfrm>
            <a:off x="5624599" y="6456613"/>
            <a:ext cx="4302919" cy="341064"/>
          </a:xfrm>
          <a:prstGeom prst="rect">
            <a:avLst/>
          </a:prstGeom>
        </p:spPr>
        <p:txBody>
          <a:bodyPr vert="horz" lIns="91440" tIns="45720" rIns="91440" bIns="45720" rtlCol="0" anchor="b"/>
          <a:lstStyle>
            <a:lvl1pPr algn="r">
              <a:defRPr sz="1200"/>
            </a:lvl1pPr>
          </a:lstStyle>
          <a:p>
            <a:fld id="{68B6E434-8160-4CED-AB39-C7225611EB51}" type="slidenum">
              <a:rPr lang="en-GB" smtClean="0"/>
              <a:t>‹#›</a:t>
            </a:fld>
            <a:endParaRPr lang="en-GB"/>
          </a:p>
        </p:txBody>
      </p:sp>
    </p:spTree>
    <p:extLst>
      <p:ext uri="{BB962C8B-B14F-4D97-AF65-F5344CB8AC3E}">
        <p14:creationId xmlns:p14="http://schemas.microsoft.com/office/powerpoint/2010/main" val="44732760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302919" cy="341064"/>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5624599" y="0"/>
            <a:ext cx="4302919" cy="341064"/>
          </a:xfrm>
          <a:prstGeom prst="rect">
            <a:avLst/>
          </a:prstGeom>
        </p:spPr>
        <p:txBody>
          <a:bodyPr vert="horz" lIns="91440" tIns="45720" rIns="91440" bIns="45720" rtlCol="0"/>
          <a:lstStyle>
            <a:lvl1pPr algn="r">
              <a:defRPr sz="1200"/>
            </a:lvl1pPr>
          </a:lstStyle>
          <a:p>
            <a:fld id="{29142CCA-F011-46CA-B4AE-D8CB4AFC968E}" type="datetimeFigureOut">
              <a:rPr lang="en-GB" smtClean="0"/>
              <a:t>03/06/2021</a:t>
            </a:fld>
            <a:endParaRPr lang="en-GB" dirty="0"/>
          </a:p>
        </p:txBody>
      </p:sp>
      <p:sp>
        <p:nvSpPr>
          <p:cNvPr id="4" name="Slide Image Placeholder 3"/>
          <p:cNvSpPr>
            <a:spLocks noGrp="1" noRot="1" noChangeAspect="1"/>
          </p:cNvSpPr>
          <p:nvPr>
            <p:ph type="sldImg" idx="2"/>
          </p:nvPr>
        </p:nvSpPr>
        <p:spPr>
          <a:xfrm>
            <a:off x="2925763" y="849313"/>
            <a:ext cx="4078287" cy="2293937"/>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992982" y="3271381"/>
            <a:ext cx="7943850" cy="2676585"/>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1" y="6456613"/>
            <a:ext cx="4302919" cy="341064"/>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5624599" y="6456613"/>
            <a:ext cx="4302919" cy="341064"/>
          </a:xfrm>
          <a:prstGeom prst="rect">
            <a:avLst/>
          </a:prstGeom>
        </p:spPr>
        <p:txBody>
          <a:bodyPr vert="horz" lIns="91440" tIns="45720" rIns="91440" bIns="45720" rtlCol="0" anchor="b"/>
          <a:lstStyle>
            <a:lvl1pPr algn="r">
              <a:defRPr sz="1200"/>
            </a:lvl1pPr>
          </a:lstStyle>
          <a:p>
            <a:fld id="{0241C740-7330-441A-80F0-A683365F9479}" type="slidenum">
              <a:rPr lang="en-GB" smtClean="0"/>
              <a:t>‹#›</a:t>
            </a:fld>
            <a:endParaRPr lang="en-GB" dirty="0"/>
          </a:p>
        </p:txBody>
      </p:sp>
    </p:spTree>
    <p:extLst>
      <p:ext uri="{BB962C8B-B14F-4D97-AF65-F5344CB8AC3E}">
        <p14:creationId xmlns:p14="http://schemas.microsoft.com/office/powerpoint/2010/main" val="33017173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rt slide logo">
    <p:bg>
      <p:bgPr>
        <a:solidFill>
          <a:schemeClr val="accent1"/>
        </a:solidFill>
        <a:effectLst/>
      </p:bgPr>
    </p:bg>
    <p:spTree>
      <p:nvGrpSpPr>
        <p:cNvPr id="1" name=""/>
        <p:cNvGrpSpPr/>
        <p:nvPr/>
      </p:nvGrpSpPr>
      <p:grpSpPr>
        <a:xfrm>
          <a:off x="0" y="0"/>
          <a:ext cx="0" cy="0"/>
          <a:chOff x="0" y="0"/>
          <a:chExt cx="0" cy="0"/>
        </a:xfrm>
      </p:grpSpPr>
      <p:grpSp>
        <p:nvGrpSpPr>
          <p:cNvPr id="27" name="Grupp 26">
            <a:extLst>
              <a:ext uri="{FF2B5EF4-FFF2-40B4-BE49-F238E27FC236}">
                <a16:creationId xmlns:a16="http://schemas.microsoft.com/office/drawing/2014/main" id="{53F216B2-A2D5-9D4F-A0F8-663C9DFBD783}"/>
              </a:ext>
            </a:extLst>
          </p:cNvPr>
          <p:cNvGrpSpPr/>
          <p:nvPr userDrawn="1"/>
        </p:nvGrpSpPr>
        <p:grpSpPr>
          <a:xfrm>
            <a:off x="2671037" y="2315910"/>
            <a:ext cx="6849926" cy="1948441"/>
            <a:chOff x="2157473" y="2308603"/>
            <a:chExt cx="7872352" cy="2239267"/>
          </a:xfrm>
        </p:grpSpPr>
        <p:sp>
          <p:nvSpPr>
            <p:cNvPr id="14" name="Frihandsfigur 13">
              <a:extLst>
                <a:ext uri="{FF2B5EF4-FFF2-40B4-BE49-F238E27FC236}">
                  <a16:creationId xmlns:a16="http://schemas.microsoft.com/office/drawing/2014/main" id="{B5CEDDE6-6109-1847-B89F-271E45BBEE60}"/>
                </a:ext>
              </a:extLst>
            </p:cNvPr>
            <p:cNvSpPr/>
            <p:nvPr/>
          </p:nvSpPr>
          <p:spPr>
            <a:xfrm>
              <a:off x="6510020" y="2875915"/>
              <a:ext cx="857250" cy="1104900"/>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15" name="Frihandsfigur 14">
              <a:extLst>
                <a:ext uri="{FF2B5EF4-FFF2-40B4-BE49-F238E27FC236}">
                  <a16:creationId xmlns:a16="http://schemas.microsoft.com/office/drawing/2014/main" id="{368AFB05-DE1F-9848-B99C-F26275134CA0}"/>
                </a:ext>
              </a:extLst>
            </p:cNvPr>
            <p:cNvSpPr/>
            <p:nvPr/>
          </p:nvSpPr>
          <p:spPr>
            <a:xfrm>
              <a:off x="5033645" y="2875915"/>
              <a:ext cx="1149350" cy="1104900"/>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16" name="Frihandsfigur 15">
              <a:extLst>
                <a:ext uri="{FF2B5EF4-FFF2-40B4-BE49-F238E27FC236}">
                  <a16:creationId xmlns:a16="http://schemas.microsoft.com/office/drawing/2014/main" id="{1F91EE22-0FE4-F84E-89AD-4527D4554045}"/>
                </a:ext>
              </a:extLst>
            </p:cNvPr>
            <p:cNvSpPr/>
            <p:nvPr/>
          </p:nvSpPr>
          <p:spPr>
            <a:xfrm>
              <a:off x="7737475" y="2875915"/>
              <a:ext cx="1028700" cy="1104900"/>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17" name="Frihandsfigur 16">
              <a:extLst>
                <a:ext uri="{FF2B5EF4-FFF2-40B4-BE49-F238E27FC236}">
                  <a16:creationId xmlns:a16="http://schemas.microsoft.com/office/drawing/2014/main" id="{EF8E823A-9294-194B-922C-EFE1ACA8AD8C}"/>
                </a:ext>
              </a:extLst>
            </p:cNvPr>
            <p:cNvSpPr/>
            <p:nvPr/>
          </p:nvSpPr>
          <p:spPr>
            <a:xfrm>
              <a:off x="8982075" y="2875915"/>
              <a:ext cx="1047750" cy="1104900"/>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18" name="Frihandsfigur 17">
              <a:extLst>
                <a:ext uri="{FF2B5EF4-FFF2-40B4-BE49-F238E27FC236}">
                  <a16:creationId xmlns:a16="http://schemas.microsoft.com/office/drawing/2014/main" id="{A393D66D-A6A8-104D-A5DF-62B85257E901}"/>
                </a:ext>
              </a:extLst>
            </p:cNvPr>
            <p:cNvSpPr/>
            <p:nvPr/>
          </p:nvSpPr>
          <p:spPr>
            <a:xfrm>
              <a:off x="6498590" y="4333240"/>
              <a:ext cx="215900" cy="209550"/>
            </a:xfrm>
            <a:custGeom>
              <a:avLst/>
              <a:gdLst>
                <a:gd name="connsiteX0" fmla="*/ 159385 w 215900"/>
                <a:gd name="connsiteY0" fmla="*/ 164465 h 209550"/>
                <a:gd name="connsiteX1" fmla="*/ 59690 w 215900"/>
                <a:gd name="connsiteY1" fmla="*/ 164465 h 209550"/>
                <a:gd name="connsiteX2" fmla="*/ 40005 w 215900"/>
                <a:gd name="connsiteY2" fmla="*/ 210820 h 209550"/>
                <a:gd name="connsiteX3" fmla="*/ 0 w 215900"/>
                <a:gd name="connsiteY3" fmla="*/ 210820 h 209550"/>
                <a:gd name="connsiteX4" fmla="*/ 92075 w 215900"/>
                <a:gd name="connsiteY4" fmla="*/ 0 h 209550"/>
                <a:gd name="connsiteX5" fmla="*/ 127000 w 215900"/>
                <a:gd name="connsiteY5" fmla="*/ 0 h 209550"/>
                <a:gd name="connsiteX6" fmla="*/ 218440 w 215900"/>
                <a:gd name="connsiteY6" fmla="*/ 210820 h 209550"/>
                <a:gd name="connsiteX7" fmla="*/ 179070 w 215900"/>
                <a:gd name="connsiteY7" fmla="*/ 210820 h 209550"/>
                <a:gd name="connsiteX8" fmla="*/ 159385 w 215900"/>
                <a:gd name="connsiteY8" fmla="*/ 164465 h 209550"/>
                <a:gd name="connsiteX9" fmla="*/ 144780 w 215900"/>
                <a:gd name="connsiteY9" fmla="*/ 130175 h 209550"/>
                <a:gd name="connsiteX10" fmla="*/ 109220 w 215900"/>
                <a:gd name="connsiteY10" fmla="*/ 45085 h 209550"/>
                <a:gd name="connsiteX11" fmla="*/ 73660 w 215900"/>
                <a:gd name="connsiteY11" fmla="*/ 130175 h 209550"/>
                <a:gd name="connsiteX12" fmla="*/ 144780 w 215900"/>
                <a:gd name="connsiteY12" fmla="*/ 130175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5900" h="209550">
                  <a:moveTo>
                    <a:pt x="159385" y="164465"/>
                  </a:moveTo>
                  <a:lnTo>
                    <a:pt x="59690" y="164465"/>
                  </a:lnTo>
                  <a:lnTo>
                    <a:pt x="40005" y="210820"/>
                  </a:lnTo>
                  <a:lnTo>
                    <a:pt x="0" y="210820"/>
                  </a:lnTo>
                  <a:lnTo>
                    <a:pt x="92075" y="0"/>
                  </a:lnTo>
                  <a:lnTo>
                    <a:pt x="127000" y="0"/>
                  </a:lnTo>
                  <a:lnTo>
                    <a:pt x="218440" y="210820"/>
                  </a:lnTo>
                  <a:lnTo>
                    <a:pt x="179070" y="210820"/>
                  </a:lnTo>
                  <a:lnTo>
                    <a:pt x="159385" y="164465"/>
                  </a:lnTo>
                  <a:close/>
                  <a:moveTo>
                    <a:pt x="144780" y="130175"/>
                  </a:moveTo>
                  <a:lnTo>
                    <a:pt x="109220" y="45085"/>
                  </a:lnTo>
                  <a:lnTo>
                    <a:pt x="73660" y="130175"/>
                  </a:lnTo>
                  <a:lnTo>
                    <a:pt x="144780" y="130175"/>
                  </a:lnTo>
                  <a:close/>
                </a:path>
              </a:pathLst>
            </a:custGeom>
            <a:solidFill>
              <a:srgbClr val="000100"/>
            </a:solidFill>
            <a:ln w="6350" cap="flat">
              <a:noFill/>
              <a:prstDash val="solid"/>
              <a:miter/>
            </a:ln>
          </p:spPr>
          <p:txBody>
            <a:bodyPr rtlCol="0" anchor="ctr"/>
            <a:lstStyle/>
            <a:p>
              <a:endParaRPr lang="en-GB" dirty="0"/>
            </a:p>
          </p:txBody>
        </p:sp>
        <p:sp>
          <p:nvSpPr>
            <p:cNvPr id="19" name="Frihandsfigur 18">
              <a:extLst>
                <a:ext uri="{FF2B5EF4-FFF2-40B4-BE49-F238E27FC236}">
                  <a16:creationId xmlns:a16="http://schemas.microsoft.com/office/drawing/2014/main" id="{47B068D3-810E-F24C-87EE-33EDA00670A6}"/>
                </a:ext>
              </a:extLst>
            </p:cNvPr>
            <p:cNvSpPr/>
            <p:nvPr/>
          </p:nvSpPr>
          <p:spPr>
            <a:xfrm>
              <a:off x="6824345" y="4334510"/>
              <a:ext cx="146050" cy="209550"/>
            </a:xfrm>
            <a:custGeom>
              <a:avLst/>
              <a:gdLst>
                <a:gd name="connsiteX0" fmla="*/ 36830 w 146050"/>
                <a:gd name="connsiteY0" fmla="*/ 34290 h 209550"/>
                <a:gd name="connsiteX1" fmla="*/ 36830 w 146050"/>
                <a:gd name="connsiteY1" fmla="*/ 94615 h 209550"/>
                <a:gd name="connsiteX2" fmla="*/ 135890 w 146050"/>
                <a:gd name="connsiteY2" fmla="*/ 94615 h 209550"/>
                <a:gd name="connsiteX3" fmla="*/ 135890 w 146050"/>
                <a:gd name="connsiteY3" fmla="*/ 128905 h 209550"/>
                <a:gd name="connsiteX4" fmla="*/ 36830 w 146050"/>
                <a:gd name="connsiteY4" fmla="*/ 128905 h 209550"/>
                <a:gd name="connsiteX5" fmla="*/ 36830 w 146050"/>
                <a:gd name="connsiteY5" fmla="*/ 209550 h 209550"/>
                <a:gd name="connsiteX6" fmla="*/ 0 w 146050"/>
                <a:gd name="connsiteY6" fmla="*/ 209550 h 209550"/>
                <a:gd name="connsiteX7" fmla="*/ 0 w 146050"/>
                <a:gd name="connsiteY7" fmla="*/ 0 h 209550"/>
                <a:gd name="connsiteX8" fmla="*/ 149861 w 146050"/>
                <a:gd name="connsiteY8" fmla="*/ 0 h 209550"/>
                <a:gd name="connsiteX9" fmla="*/ 149861 w 146050"/>
                <a:gd name="connsiteY9" fmla="*/ 34290 h 209550"/>
                <a:gd name="connsiteX10" fmla="*/ 36830 w 146050"/>
                <a:gd name="connsiteY10" fmla="*/ 3429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050" h="209550">
                  <a:moveTo>
                    <a:pt x="36830" y="34290"/>
                  </a:moveTo>
                  <a:lnTo>
                    <a:pt x="36830" y="94615"/>
                  </a:lnTo>
                  <a:lnTo>
                    <a:pt x="135890" y="94615"/>
                  </a:lnTo>
                  <a:lnTo>
                    <a:pt x="135890" y="128905"/>
                  </a:lnTo>
                  <a:lnTo>
                    <a:pt x="36830" y="128905"/>
                  </a:lnTo>
                  <a:lnTo>
                    <a:pt x="36830" y="209550"/>
                  </a:lnTo>
                  <a:lnTo>
                    <a:pt x="0" y="209550"/>
                  </a:lnTo>
                  <a:lnTo>
                    <a:pt x="0" y="0"/>
                  </a:lnTo>
                  <a:lnTo>
                    <a:pt x="149861" y="0"/>
                  </a:lnTo>
                  <a:lnTo>
                    <a:pt x="149861" y="34290"/>
                  </a:lnTo>
                  <a:lnTo>
                    <a:pt x="36830" y="34290"/>
                  </a:lnTo>
                  <a:close/>
                </a:path>
              </a:pathLst>
            </a:custGeom>
            <a:solidFill>
              <a:srgbClr val="000100"/>
            </a:solidFill>
            <a:ln w="6350" cap="flat">
              <a:noFill/>
              <a:prstDash val="solid"/>
              <a:miter/>
            </a:ln>
          </p:spPr>
          <p:txBody>
            <a:bodyPr rtlCol="0" anchor="ctr"/>
            <a:lstStyle/>
            <a:p>
              <a:endParaRPr lang="en-GB" dirty="0"/>
            </a:p>
          </p:txBody>
        </p:sp>
        <p:sp>
          <p:nvSpPr>
            <p:cNvPr id="20" name="Frihandsfigur 19">
              <a:extLst>
                <a:ext uri="{FF2B5EF4-FFF2-40B4-BE49-F238E27FC236}">
                  <a16:creationId xmlns:a16="http://schemas.microsoft.com/office/drawing/2014/main" id="{B7B5C4CE-DD13-1741-B0B2-DF23B526ED86}"/>
                </a:ext>
              </a:extLst>
            </p:cNvPr>
            <p:cNvSpPr/>
            <p:nvPr/>
          </p:nvSpPr>
          <p:spPr>
            <a:xfrm>
              <a:off x="7240905" y="4334510"/>
              <a:ext cx="158750" cy="209550"/>
            </a:xfrm>
            <a:custGeom>
              <a:avLst/>
              <a:gdLst>
                <a:gd name="connsiteX0" fmla="*/ 0 w 158750"/>
                <a:gd name="connsiteY0" fmla="*/ 0 h 209550"/>
                <a:gd name="connsiteX1" fmla="*/ 78739 w 158750"/>
                <a:gd name="connsiteY1" fmla="*/ 0 h 209550"/>
                <a:gd name="connsiteX2" fmla="*/ 139064 w 158750"/>
                <a:gd name="connsiteY2" fmla="*/ 20320 h 209550"/>
                <a:gd name="connsiteX3" fmla="*/ 161925 w 158750"/>
                <a:gd name="connsiteY3" fmla="*/ 73025 h 209550"/>
                <a:gd name="connsiteX4" fmla="*/ 137795 w 158750"/>
                <a:gd name="connsiteY4" fmla="*/ 128270 h 209550"/>
                <a:gd name="connsiteX5" fmla="*/ 73660 w 158750"/>
                <a:gd name="connsiteY5" fmla="*/ 149225 h 209550"/>
                <a:gd name="connsiteX6" fmla="*/ 36830 w 158750"/>
                <a:gd name="connsiteY6" fmla="*/ 149225 h 209550"/>
                <a:gd name="connsiteX7" fmla="*/ 36830 w 158750"/>
                <a:gd name="connsiteY7" fmla="*/ 210820 h 209550"/>
                <a:gd name="connsiteX8" fmla="*/ 0 w 158750"/>
                <a:gd name="connsiteY8" fmla="*/ 210820 h 209550"/>
                <a:gd name="connsiteX9" fmla="*/ 0 w 158750"/>
                <a:gd name="connsiteY9" fmla="*/ 0 h 209550"/>
                <a:gd name="connsiteX10" fmla="*/ 36830 w 158750"/>
                <a:gd name="connsiteY10" fmla="*/ 114300 h 209550"/>
                <a:gd name="connsiteX11" fmla="*/ 77470 w 158750"/>
                <a:gd name="connsiteY11" fmla="*/ 114300 h 209550"/>
                <a:gd name="connsiteX12" fmla="*/ 111760 w 158750"/>
                <a:gd name="connsiteY12" fmla="*/ 102870 h 209550"/>
                <a:gd name="connsiteX13" fmla="*/ 125095 w 158750"/>
                <a:gd name="connsiteY13" fmla="*/ 72390 h 209550"/>
                <a:gd name="connsiteX14" fmla="*/ 111760 w 158750"/>
                <a:gd name="connsiteY14" fmla="*/ 44450 h 209550"/>
                <a:gd name="connsiteX15" fmla="*/ 77470 w 158750"/>
                <a:gd name="connsiteY15" fmla="*/ 33655 h 209550"/>
                <a:gd name="connsiteX16" fmla="*/ 36830 w 158750"/>
                <a:gd name="connsiteY16" fmla="*/ 33655 h 209550"/>
                <a:gd name="connsiteX17" fmla="*/ 36830 w 158750"/>
                <a:gd name="connsiteY17" fmla="*/ 11430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8750" h="209550">
                  <a:moveTo>
                    <a:pt x="0" y="0"/>
                  </a:moveTo>
                  <a:lnTo>
                    <a:pt x="78739" y="0"/>
                  </a:lnTo>
                  <a:cubicBezTo>
                    <a:pt x="103505" y="0"/>
                    <a:pt x="123825" y="6985"/>
                    <a:pt x="139064" y="20320"/>
                  </a:cubicBezTo>
                  <a:cubicBezTo>
                    <a:pt x="154305" y="33655"/>
                    <a:pt x="161925" y="51435"/>
                    <a:pt x="161925" y="73025"/>
                  </a:cubicBezTo>
                  <a:cubicBezTo>
                    <a:pt x="161925" y="95885"/>
                    <a:pt x="153670" y="114300"/>
                    <a:pt x="137795" y="128270"/>
                  </a:cubicBezTo>
                  <a:cubicBezTo>
                    <a:pt x="121920" y="142240"/>
                    <a:pt x="100964" y="149225"/>
                    <a:pt x="73660" y="149225"/>
                  </a:cubicBezTo>
                  <a:lnTo>
                    <a:pt x="36830" y="149225"/>
                  </a:lnTo>
                  <a:lnTo>
                    <a:pt x="36830" y="210820"/>
                  </a:lnTo>
                  <a:lnTo>
                    <a:pt x="0" y="210820"/>
                  </a:lnTo>
                  <a:lnTo>
                    <a:pt x="0" y="0"/>
                  </a:lnTo>
                  <a:close/>
                  <a:moveTo>
                    <a:pt x="36830" y="114300"/>
                  </a:moveTo>
                  <a:lnTo>
                    <a:pt x="77470" y="114300"/>
                  </a:lnTo>
                  <a:cubicBezTo>
                    <a:pt x="91439" y="114300"/>
                    <a:pt x="102870" y="110490"/>
                    <a:pt x="111760" y="102870"/>
                  </a:cubicBezTo>
                  <a:cubicBezTo>
                    <a:pt x="120650" y="95250"/>
                    <a:pt x="125095" y="85090"/>
                    <a:pt x="125095" y="72390"/>
                  </a:cubicBezTo>
                  <a:cubicBezTo>
                    <a:pt x="125095" y="60960"/>
                    <a:pt x="120650" y="51435"/>
                    <a:pt x="111760" y="44450"/>
                  </a:cubicBezTo>
                  <a:cubicBezTo>
                    <a:pt x="102870" y="37465"/>
                    <a:pt x="91439" y="33655"/>
                    <a:pt x="77470" y="33655"/>
                  </a:cubicBezTo>
                  <a:lnTo>
                    <a:pt x="36830" y="33655"/>
                  </a:lnTo>
                  <a:lnTo>
                    <a:pt x="36830" y="114300"/>
                  </a:lnTo>
                  <a:close/>
                </a:path>
              </a:pathLst>
            </a:custGeom>
            <a:solidFill>
              <a:srgbClr val="000100"/>
            </a:solidFill>
            <a:ln w="6350" cap="flat">
              <a:noFill/>
              <a:prstDash val="solid"/>
              <a:miter/>
            </a:ln>
          </p:spPr>
          <p:txBody>
            <a:bodyPr rtlCol="0" anchor="ctr"/>
            <a:lstStyle/>
            <a:p>
              <a:endParaRPr lang="en-GB" dirty="0"/>
            </a:p>
          </p:txBody>
        </p:sp>
        <p:sp>
          <p:nvSpPr>
            <p:cNvPr id="21" name="Frihandsfigur 20">
              <a:extLst>
                <a:ext uri="{FF2B5EF4-FFF2-40B4-BE49-F238E27FC236}">
                  <a16:creationId xmlns:a16="http://schemas.microsoft.com/office/drawing/2014/main" id="{91A67424-3441-0542-8282-47B96A485FD9}"/>
                </a:ext>
              </a:extLst>
            </p:cNvPr>
            <p:cNvSpPr/>
            <p:nvPr/>
          </p:nvSpPr>
          <p:spPr>
            <a:xfrm>
              <a:off x="7499350" y="4268470"/>
              <a:ext cx="215900" cy="279400"/>
            </a:xfrm>
            <a:custGeom>
              <a:avLst/>
              <a:gdLst>
                <a:gd name="connsiteX0" fmla="*/ 31750 w 215900"/>
                <a:gd name="connsiteY0" fmla="*/ 93345 h 279400"/>
                <a:gd name="connsiteX1" fmla="*/ 109220 w 215900"/>
                <a:gd name="connsiteY1" fmla="*/ 60960 h 279400"/>
                <a:gd name="connsiteX2" fmla="*/ 186055 w 215900"/>
                <a:gd name="connsiteY2" fmla="*/ 93345 h 279400"/>
                <a:gd name="connsiteX3" fmla="*/ 218440 w 215900"/>
                <a:gd name="connsiteY3" fmla="*/ 170180 h 279400"/>
                <a:gd name="connsiteX4" fmla="*/ 186055 w 215900"/>
                <a:gd name="connsiteY4" fmla="*/ 247650 h 279400"/>
                <a:gd name="connsiteX5" fmla="*/ 109220 w 215900"/>
                <a:gd name="connsiteY5" fmla="*/ 279400 h 279400"/>
                <a:gd name="connsiteX6" fmla="*/ 31750 w 215900"/>
                <a:gd name="connsiteY6" fmla="*/ 247650 h 279400"/>
                <a:gd name="connsiteX7" fmla="*/ 0 w 215900"/>
                <a:gd name="connsiteY7" fmla="*/ 170180 h 279400"/>
                <a:gd name="connsiteX8" fmla="*/ 31750 w 215900"/>
                <a:gd name="connsiteY8" fmla="*/ 93345 h 279400"/>
                <a:gd name="connsiteX9" fmla="*/ 109855 w 215900"/>
                <a:gd name="connsiteY9" fmla="*/ 245745 h 279400"/>
                <a:gd name="connsiteX10" fmla="*/ 160655 w 215900"/>
                <a:gd name="connsiteY10" fmla="*/ 224155 h 279400"/>
                <a:gd name="connsiteX11" fmla="*/ 181610 w 215900"/>
                <a:gd name="connsiteY11" fmla="*/ 170815 h 279400"/>
                <a:gd name="connsiteX12" fmla="*/ 160655 w 215900"/>
                <a:gd name="connsiteY12" fmla="*/ 118110 h 279400"/>
                <a:gd name="connsiteX13" fmla="*/ 109855 w 215900"/>
                <a:gd name="connsiteY13" fmla="*/ 95885 h 279400"/>
                <a:gd name="connsiteX14" fmla="*/ 58420 w 215900"/>
                <a:gd name="connsiteY14" fmla="*/ 118110 h 279400"/>
                <a:gd name="connsiteX15" fmla="*/ 37465 w 215900"/>
                <a:gd name="connsiteY15" fmla="*/ 170815 h 279400"/>
                <a:gd name="connsiteX16" fmla="*/ 58420 w 215900"/>
                <a:gd name="connsiteY16" fmla="*/ 224155 h 279400"/>
                <a:gd name="connsiteX17" fmla="*/ 109855 w 215900"/>
                <a:gd name="connsiteY17" fmla="*/ 245745 h 279400"/>
                <a:gd name="connsiteX18" fmla="*/ 76835 w 215900"/>
                <a:gd name="connsiteY18" fmla="*/ 0 h 279400"/>
                <a:gd name="connsiteX19" fmla="*/ 92710 w 215900"/>
                <a:gd name="connsiteY19" fmla="*/ 6350 h 279400"/>
                <a:gd name="connsiteX20" fmla="*/ 99060 w 215900"/>
                <a:gd name="connsiteY20" fmla="*/ 21590 h 279400"/>
                <a:gd name="connsiteX21" fmla="*/ 92710 w 215900"/>
                <a:gd name="connsiteY21" fmla="*/ 36830 h 279400"/>
                <a:gd name="connsiteX22" fmla="*/ 76835 w 215900"/>
                <a:gd name="connsiteY22" fmla="*/ 43180 h 279400"/>
                <a:gd name="connsiteX23" fmla="*/ 60960 w 215900"/>
                <a:gd name="connsiteY23" fmla="*/ 36830 h 279400"/>
                <a:gd name="connsiteX24" fmla="*/ 54610 w 215900"/>
                <a:gd name="connsiteY24" fmla="*/ 21590 h 279400"/>
                <a:gd name="connsiteX25" fmla="*/ 60960 w 215900"/>
                <a:gd name="connsiteY25" fmla="*/ 6350 h 279400"/>
                <a:gd name="connsiteX26" fmla="*/ 76835 w 215900"/>
                <a:gd name="connsiteY26" fmla="*/ 0 h 279400"/>
                <a:gd name="connsiteX27" fmla="*/ 140970 w 215900"/>
                <a:gd name="connsiteY27" fmla="*/ 0 h 279400"/>
                <a:gd name="connsiteX28" fmla="*/ 156845 w 215900"/>
                <a:gd name="connsiteY28" fmla="*/ 6350 h 279400"/>
                <a:gd name="connsiteX29" fmla="*/ 163195 w 215900"/>
                <a:gd name="connsiteY29" fmla="*/ 21590 h 279400"/>
                <a:gd name="connsiteX30" fmla="*/ 156845 w 215900"/>
                <a:gd name="connsiteY30" fmla="*/ 36830 h 279400"/>
                <a:gd name="connsiteX31" fmla="*/ 140970 w 215900"/>
                <a:gd name="connsiteY31" fmla="*/ 43180 h 279400"/>
                <a:gd name="connsiteX32" fmla="*/ 125095 w 215900"/>
                <a:gd name="connsiteY32" fmla="*/ 36830 h 279400"/>
                <a:gd name="connsiteX33" fmla="*/ 118745 w 215900"/>
                <a:gd name="connsiteY33" fmla="*/ 21590 h 279400"/>
                <a:gd name="connsiteX34" fmla="*/ 125095 w 215900"/>
                <a:gd name="connsiteY34" fmla="*/ 6350 h 279400"/>
                <a:gd name="connsiteX35" fmla="*/ 140970 w 215900"/>
                <a:gd name="connsiteY35" fmla="*/ 0 h 27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15900" h="279400">
                  <a:moveTo>
                    <a:pt x="31750" y="93345"/>
                  </a:moveTo>
                  <a:cubicBezTo>
                    <a:pt x="53340" y="71755"/>
                    <a:pt x="78740" y="60960"/>
                    <a:pt x="109220" y="60960"/>
                  </a:cubicBezTo>
                  <a:cubicBezTo>
                    <a:pt x="139065" y="60960"/>
                    <a:pt x="165100" y="71755"/>
                    <a:pt x="186055" y="93345"/>
                  </a:cubicBezTo>
                  <a:cubicBezTo>
                    <a:pt x="207645" y="114935"/>
                    <a:pt x="218440" y="140335"/>
                    <a:pt x="218440" y="170180"/>
                  </a:cubicBezTo>
                  <a:cubicBezTo>
                    <a:pt x="218440" y="200660"/>
                    <a:pt x="207645" y="226060"/>
                    <a:pt x="186055" y="247650"/>
                  </a:cubicBezTo>
                  <a:cubicBezTo>
                    <a:pt x="165100" y="268605"/>
                    <a:pt x="139065" y="279400"/>
                    <a:pt x="109220" y="279400"/>
                  </a:cubicBezTo>
                  <a:cubicBezTo>
                    <a:pt x="78740" y="279400"/>
                    <a:pt x="52705" y="268605"/>
                    <a:pt x="31750" y="247650"/>
                  </a:cubicBezTo>
                  <a:cubicBezTo>
                    <a:pt x="10795" y="226695"/>
                    <a:pt x="0" y="200660"/>
                    <a:pt x="0" y="170180"/>
                  </a:cubicBezTo>
                  <a:cubicBezTo>
                    <a:pt x="0" y="140335"/>
                    <a:pt x="10795" y="114935"/>
                    <a:pt x="31750" y="93345"/>
                  </a:cubicBezTo>
                  <a:close/>
                  <a:moveTo>
                    <a:pt x="109855" y="245745"/>
                  </a:moveTo>
                  <a:cubicBezTo>
                    <a:pt x="130175" y="245745"/>
                    <a:pt x="146685" y="238760"/>
                    <a:pt x="160655" y="224155"/>
                  </a:cubicBezTo>
                  <a:cubicBezTo>
                    <a:pt x="174625" y="209550"/>
                    <a:pt x="181610" y="191770"/>
                    <a:pt x="181610" y="170815"/>
                  </a:cubicBezTo>
                  <a:cubicBezTo>
                    <a:pt x="181610" y="149860"/>
                    <a:pt x="174625" y="132715"/>
                    <a:pt x="160655" y="118110"/>
                  </a:cubicBezTo>
                  <a:cubicBezTo>
                    <a:pt x="146685" y="103505"/>
                    <a:pt x="129540" y="95885"/>
                    <a:pt x="109855" y="95885"/>
                  </a:cubicBezTo>
                  <a:cubicBezTo>
                    <a:pt x="89535" y="95885"/>
                    <a:pt x="72390" y="103505"/>
                    <a:pt x="58420" y="118110"/>
                  </a:cubicBezTo>
                  <a:cubicBezTo>
                    <a:pt x="44450" y="132715"/>
                    <a:pt x="37465" y="149860"/>
                    <a:pt x="37465" y="170815"/>
                  </a:cubicBezTo>
                  <a:cubicBezTo>
                    <a:pt x="37465" y="191770"/>
                    <a:pt x="44450" y="209550"/>
                    <a:pt x="58420" y="224155"/>
                  </a:cubicBezTo>
                  <a:cubicBezTo>
                    <a:pt x="72390" y="238125"/>
                    <a:pt x="89535" y="245745"/>
                    <a:pt x="109855" y="245745"/>
                  </a:cubicBezTo>
                  <a:close/>
                  <a:moveTo>
                    <a:pt x="76835" y="0"/>
                  </a:moveTo>
                  <a:cubicBezTo>
                    <a:pt x="83185" y="0"/>
                    <a:pt x="88265" y="1905"/>
                    <a:pt x="92710" y="6350"/>
                  </a:cubicBezTo>
                  <a:cubicBezTo>
                    <a:pt x="97155" y="10160"/>
                    <a:pt x="99060" y="15875"/>
                    <a:pt x="99060" y="21590"/>
                  </a:cubicBezTo>
                  <a:cubicBezTo>
                    <a:pt x="99060" y="27305"/>
                    <a:pt x="97155" y="33020"/>
                    <a:pt x="92710" y="36830"/>
                  </a:cubicBezTo>
                  <a:cubicBezTo>
                    <a:pt x="88265" y="40640"/>
                    <a:pt x="83185" y="43180"/>
                    <a:pt x="76835" y="43180"/>
                  </a:cubicBezTo>
                  <a:cubicBezTo>
                    <a:pt x="70485" y="43180"/>
                    <a:pt x="65405" y="41275"/>
                    <a:pt x="60960" y="36830"/>
                  </a:cubicBezTo>
                  <a:cubicBezTo>
                    <a:pt x="56515" y="33020"/>
                    <a:pt x="54610" y="27305"/>
                    <a:pt x="54610" y="21590"/>
                  </a:cubicBezTo>
                  <a:cubicBezTo>
                    <a:pt x="54610" y="15875"/>
                    <a:pt x="56515" y="10160"/>
                    <a:pt x="60960" y="6350"/>
                  </a:cubicBezTo>
                  <a:cubicBezTo>
                    <a:pt x="65405" y="1905"/>
                    <a:pt x="70485" y="0"/>
                    <a:pt x="76835" y="0"/>
                  </a:cubicBezTo>
                  <a:close/>
                  <a:moveTo>
                    <a:pt x="140970" y="0"/>
                  </a:moveTo>
                  <a:cubicBezTo>
                    <a:pt x="147320" y="0"/>
                    <a:pt x="152400" y="1905"/>
                    <a:pt x="156845" y="6350"/>
                  </a:cubicBezTo>
                  <a:cubicBezTo>
                    <a:pt x="161290" y="10160"/>
                    <a:pt x="163195" y="15875"/>
                    <a:pt x="163195" y="21590"/>
                  </a:cubicBezTo>
                  <a:cubicBezTo>
                    <a:pt x="163195" y="27305"/>
                    <a:pt x="161290" y="33020"/>
                    <a:pt x="156845" y="36830"/>
                  </a:cubicBezTo>
                  <a:cubicBezTo>
                    <a:pt x="152400" y="40640"/>
                    <a:pt x="147320" y="43180"/>
                    <a:pt x="140970" y="43180"/>
                  </a:cubicBezTo>
                  <a:cubicBezTo>
                    <a:pt x="134620" y="43180"/>
                    <a:pt x="129540" y="41275"/>
                    <a:pt x="125095" y="36830"/>
                  </a:cubicBezTo>
                  <a:cubicBezTo>
                    <a:pt x="120650" y="33020"/>
                    <a:pt x="118745" y="27305"/>
                    <a:pt x="118745" y="21590"/>
                  </a:cubicBezTo>
                  <a:cubicBezTo>
                    <a:pt x="118745" y="15875"/>
                    <a:pt x="120650" y="10160"/>
                    <a:pt x="125095" y="6350"/>
                  </a:cubicBezTo>
                  <a:cubicBezTo>
                    <a:pt x="129540" y="1905"/>
                    <a:pt x="135255" y="0"/>
                    <a:pt x="140970" y="0"/>
                  </a:cubicBezTo>
                  <a:close/>
                </a:path>
              </a:pathLst>
            </a:custGeom>
            <a:solidFill>
              <a:srgbClr val="000100"/>
            </a:solidFill>
            <a:ln w="6350" cap="flat">
              <a:noFill/>
              <a:prstDash val="solid"/>
              <a:miter/>
            </a:ln>
          </p:spPr>
          <p:txBody>
            <a:bodyPr rtlCol="0" anchor="ctr"/>
            <a:lstStyle/>
            <a:p>
              <a:endParaRPr lang="en-GB" dirty="0"/>
            </a:p>
          </p:txBody>
        </p:sp>
        <p:sp>
          <p:nvSpPr>
            <p:cNvPr id="22" name="Frihandsfigur 21">
              <a:extLst>
                <a:ext uri="{FF2B5EF4-FFF2-40B4-BE49-F238E27FC236}">
                  <a16:creationId xmlns:a16="http://schemas.microsoft.com/office/drawing/2014/main" id="{09B932D9-DFC1-3F4D-9BE7-F590D509C8AA}"/>
                </a:ext>
              </a:extLst>
            </p:cNvPr>
            <p:cNvSpPr/>
            <p:nvPr/>
          </p:nvSpPr>
          <p:spPr>
            <a:xfrm>
              <a:off x="7792720" y="4334510"/>
              <a:ext cx="203200" cy="209550"/>
            </a:xfrm>
            <a:custGeom>
              <a:avLst/>
              <a:gdLst>
                <a:gd name="connsiteX0" fmla="*/ 205740 w 203200"/>
                <a:gd name="connsiteY0" fmla="*/ 0 h 209550"/>
                <a:gd name="connsiteX1" fmla="*/ 121920 w 203200"/>
                <a:gd name="connsiteY1" fmla="*/ 139065 h 209550"/>
                <a:gd name="connsiteX2" fmla="*/ 121920 w 203200"/>
                <a:gd name="connsiteY2" fmla="*/ 209550 h 209550"/>
                <a:gd name="connsiteX3" fmla="*/ 84455 w 203200"/>
                <a:gd name="connsiteY3" fmla="*/ 209550 h 209550"/>
                <a:gd name="connsiteX4" fmla="*/ 84455 w 203200"/>
                <a:gd name="connsiteY4" fmla="*/ 139065 h 209550"/>
                <a:gd name="connsiteX5" fmla="*/ 0 w 203200"/>
                <a:gd name="connsiteY5" fmla="*/ 0 h 209550"/>
                <a:gd name="connsiteX6" fmla="*/ 41275 w 203200"/>
                <a:gd name="connsiteY6" fmla="*/ 0 h 209550"/>
                <a:gd name="connsiteX7" fmla="*/ 102870 w 203200"/>
                <a:gd name="connsiteY7" fmla="*/ 102870 h 209550"/>
                <a:gd name="connsiteX8" fmla="*/ 165100 w 203200"/>
                <a:gd name="connsiteY8" fmla="*/ 0 h 209550"/>
                <a:gd name="connsiteX9" fmla="*/ 205740 w 203200"/>
                <a:gd name="connsiteY9" fmla="*/ 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200" h="209550">
                  <a:moveTo>
                    <a:pt x="205740" y="0"/>
                  </a:moveTo>
                  <a:lnTo>
                    <a:pt x="121920" y="139065"/>
                  </a:lnTo>
                  <a:lnTo>
                    <a:pt x="121920" y="209550"/>
                  </a:lnTo>
                  <a:lnTo>
                    <a:pt x="84455" y="209550"/>
                  </a:lnTo>
                  <a:lnTo>
                    <a:pt x="84455" y="139065"/>
                  </a:lnTo>
                  <a:lnTo>
                    <a:pt x="0" y="0"/>
                  </a:lnTo>
                  <a:lnTo>
                    <a:pt x="41275" y="0"/>
                  </a:lnTo>
                  <a:lnTo>
                    <a:pt x="102870" y="102870"/>
                  </a:lnTo>
                  <a:lnTo>
                    <a:pt x="165100" y="0"/>
                  </a:lnTo>
                  <a:lnTo>
                    <a:pt x="205740" y="0"/>
                  </a:lnTo>
                  <a:close/>
                </a:path>
              </a:pathLst>
            </a:custGeom>
            <a:solidFill>
              <a:srgbClr val="000100"/>
            </a:solidFill>
            <a:ln w="6350" cap="flat">
              <a:noFill/>
              <a:prstDash val="solid"/>
              <a:miter/>
            </a:ln>
          </p:spPr>
          <p:txBody>
            <a:bodyPr rtlCol="0" anchor="ctr"/>
            <a:lstStyle/>
            <a:p>
              <a:endParaRPr lang="en-GB" dirty="0"/>
            </a:p>
          </p:txBody>
        </p:sp>
        <p:sp>
          <p:nvSpPr>
            <p:cNvPr id="23" name="Frihandsfigur 22">
              <a:extLst>
                <a:ext uri="{FF2B5EF4-FFF2-40B4-BE49-F238E27FC236}">
                  <a16:creationId xmlns:a16="http://schemas.microsoft.com/office/drawing/2014/main" id="{FD8B9F5C-B3D2-0548-931D-7E134DCDCC6C}"/>
                </a:ext>
              </a:extLst>
            </p:cNvPr>
            <p:cNvSpPr/>
            <p:nvPr/>
          </p:nvSpPr>
          <p:spPr>
            <a:xfrm>
              <a:off x="8102600" y="4334510"/>
              <a:ext cx="177800" cy="209550"/>
            </a:xfrm>
            <a:custGeom>
              <a:avLst/>
              <a:gdLst>
                <a:gd name="connsiteX0" fmla="*/ 78105 w 177800"/>
                <a:gd name="connsiteY0" fmla="*/ 140335 h 209550"/>
                <a:gd name="connsiteX1" fmla="*/ 36830 w 177800"/>
                <a:gd name="connsiteY1" fmla="*/ 140335 h 209550"/>
                <a:gd name="connsiteX2" fmla="*/ 36830 w 177800"/>
                <a:gd name="connsiteY2" fmla="*/ 209550 h 209550"/>
                <a:gd name="connsiteX3" fmla="*/ 0 w 177800"/>
                <a:gd name="connsiteY3" fmla="*/ 209550 h 209550"/>
                <a:gd name="connsiteX4" fmla="*/ 0 w 177800"/>
                <a:gd name="connsiteY4" fmla="*/ 0 h 209550"/>
                <a:gd name="connsiteX5" fmla="*/ 86360 w 177800"/>
                <a:gd name="connsiteY5" fmla="*/ 0 h 209550"/>
                <a:gd name="connsiteX6" fmla="*/ 144780 w 177800"/>
                <a:gd name="connsiteY6" fmla="*/ 19685 h 209550"/>
                <a:gd name="connsiteX7" fmla="*/ 167640 w 177800"/>
                <a:gd name="connsiteY7" fmla="*/ 70485 h 209550"/>
                <a:gd name="connsiteX8" fmla="*/ 154940 w 177800"/>
                <a:gd name="connsiteY8" fmla="*/ 111125 h 209550"/>
                <a:gd name="connsiteX9" fmla="*/ 119380 w 177800"/>
                <a:gd name="connsiteY9" fmla="*/ 135890 h 209550"/>
                <a:gd name="connsiteX10" fmla="*/ 180340 w 177800"/>
                <a:gd name="connsiteY10" fmla="*/ 210185 h 209550"/>
                <a:gd name="connsiteX11" fmla="*/ 135255 w 177800"/>
                <a:gd name="connsiteY11" fmla="*/ 210185 h 209550"/>
                <a:gd name="connsiteX12" fmla="*/ 78105 w 177800"/>
                <a:gd name="connsiteY12" fmla="*/ 140335 h 209550"/>
                <a:gd name="connsiteX13" fmla="*/ 36830 w 177800"/>
                <a:gd name="connsiteY13" fmla="*/ 106045 h 209550"/>
                <a:gd name="connsiteX14" fmla="*/ 84455 w 177800"/>
                <a:gd name="connsiteY14" fmla="*/ 106045 h 209550"/>
                <a:gd name="connsiteX15" fmla="*/ 117475 w 177800"/>
                <a:gd name="connsiteY15" fmla="*/ 95885 h 209550"/>
                <a:gd name="connsiteX16" fmla="*/ 130175 w 177800"/>
                <a:gd name="connsiteY16" fmla="*/ 69850 h 209550"/>
                <a:gd name="connsiteX17" fmla="*/ 117475 w 177800"/>
                <a:gd name="connsiteY17" fmla="*/ 43815 h 209550"/>
                <a:gd name="connsiteX18" fmla="*/ 84455 w 177800"/>
                <a:gd name="connsiteY18" fmla="*/ 33655 h 209550"/>
                <a:gd name="connsiteX19" fmla="*/ 36830 w 177800"/>
                <a:gd name="connsiteY19" fmla="*/ 33655 h 209550"/>
                <a:gd name="connsiteX20" fmla="*/ 36830 w 177800"/>
                <a:gd name="connsiteY20" fmla="*/ 106045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77800" h="209550">
                  <a:moveTo>
                    <a:pt x="78105" y="140335"/>
                  </a:moveTo>
                  <a:lnTo>
                    <a:pt x="36830" y="140335"/>
                  </a:lnTo>
                  <a:lnTo>
                    <a:pt x="36830" y="209550"/>
                  </a:lnTo>
                  <a:lnTo>
                    <a:pt x="0" y="209550"/>
                  </a:lnTo>
                  <a:lnTo>
                    <a:pt x="0" y="0"/>
                  </a:lnTo>
                  <a:lnTo>
                    <a:pt x="86360" y="0"/>
                  </a:lnTo>
                  <a:cubicBezTo>
                    <a:pt x="110490" y="0"/>
                    <a:pt x="130175" y="6350"/>
                    <a:pt x="144780" y="19685"/>
                  </a:cubicBezTo>
                  <a:cubicBezTo>
                    <a:pt x="160020" y="32385"/>
                    <a:pt x="167640" y="49530"/>
                    <a:pt x="167640" y="70485"/>
                  </a:cubicBezTo>
                  <a:cubicBezTo>
                    <a:pt x="167640" y="85725"/>
                    <a:pt x="163195" y="99695"/>
                    <a:pt x="154940" y="111125"/>
                  </a:cubicBezTo>
                  <a:cubicBezTo>
                    <a:pt x="146685" y="122555"/>
                    <a:pt x="134620" y="130810"/>
                    <a:pt x="119380" y="135890"/>
                  </a:cubicBezTo>
                  <a:lnTo>
                    <a:pt x="180340" y="210185"/>
                  </a:lnTo>
                  <a:lnTo>
                    <a:pt x="135255" y="210185"/>
                  </a:lnTo>
                  <a:lnTo>
                    <a:pt x="78105" y="140335"/>
                  </a:lnTo>
                  <a:close/>
                  <a:moveTo>
                    <a:pt x="36830" y="106045"/>
                  </a:moveTo>
                  <a:lnTo>
                    <a:pt x="84455" y="106045"/>
                  </a:lnTo>
                  <a:cubicBezTo>
                    <a:pt x="97790" y="106045"/>
                    <a:pt x="109220" y="102870"/>
                    <a:pt x="117475" y="95885"/>
                  </a:cubicBezTo>
                  <a:cubicBezTo>
                    <a:pt x="126365" y="89535"/>
                    <a:pt x="130175" y="80645"/>
                    <a:pt x="130175" y="69850"/>
                  </a:cubicBezTo>
                  <a:cubicBezTo>
                    <a:pt x="130175" y="59055"/>
                    <a:pt x="125730" y="50165"/>
                    <a:pt x="117475" y="43815"/>
                  </a:cubicBezTo>
                  <a:cubicBezTo>
                    <a:pt x="108585" y="37465"/>
                    <a:pt x="97790" y="33655"/>
                    <a:pt x="84455" y="33655"/>
                  </a:cubicBezTo>
                  <a:lnTo>
                    <a:pt x="36830" y="33655"/>
                  </a:lnTo>
                  <a:lnTo>
                    <a:pt x="36830" y="106045"/>
                  </a:lnTo>
                  <a:close/>
                </a:path>
              </a:pathLst>
            </a:custGeom>
            <a:solidFill>
              <a:srgbClr val="000100"/>
            </a:solidFill>
            <a:ln w="6350" cap="flat">
              <a:noFill/>
              <a:prstDash val="solid"/>
              <a:miter/>
            </a:ln>
          </p:spPr>
          <p:txBody>
            <a:bodyPr rtlCol="0" anchor="ctr"/>
            <a:lstStyle/>
            <a:p>
              <a:endParaRPr lang="en-GB" dirty="0"/>
            </a:p>
          </p:txBody>
        </p:sp>
        <p:sp>
          <p:nvSpPr>
            <p:cNvPr id="24" name="Frihandsfigur 23">
              <a:extLst>
                <a:ext uri="{FF2B5EF4-FFF2-40B4-BE49-F238E27FC236}">
                  <a16:creationId xmlns:a16="http://schemas.microsoft.com/office/drawing/2014/main" id="{6A650E55-08B3-684B-9B20-02F580C29AC8}"/>
                </a:ext>
              </a:extLst>
            </p:cNvPr>
            <p:cNvSpPr/>
            <p:nvPr/>
          </p:nvSpPr>
          <p:spPr>
            <a:xfrm>
              <a:off x="8365490" y="4334510"/>
              <a:ext cx="203200" cy="209550"/>
            </a:xfrm>
            <a:custGeom>
              <a:avLst/>
              <a:gdLst>
                <a:gd name="connsiteX0" fmla="*/ 205740 w 203200"/>
                <a:gd name="connsiteY0" fmla="*/ 0 h 209550"/>
                <a:gd name="connsiteX1" fmla="*/ 121920 w 203200"/>
                <a:gd name="connsiteY1" fmla="*/ 139065 h 209550"/>
                <a:gd name="connsiteX2" fmla="*/ 121920 w 203200"/>
                <a:gd name="connsiteY2" fmla="*/ 209550 h 209550"/>
                <a:gd name="connsiteX3" fmla="*/ 84455 w 203200"/>
                <a:gd name="connsiteY3" fmla="*/ 209550 h 209550"/>
                <a:gd name="connsiteX4" fmla="*/ 84455 w 203200"/>
                <a:gd name="connsiteY4" fmla="*/ 139065 h 209550"/>
                <a:gd name="connsiteX5" fmla="*/ 0 w 203200"/>
                <a:gd name="connsiteY5" fmla="*/ 0 h 209550"/>
                <a:gd name="connsiteX6" fmla="*/ 41275 w 203200"/>
                <a:gd name="connsiteY6" fmla="*/ 0 h 209550"/>
                <a:gd name="connsiteX7" fmla="*/ 102870 w 203200"/>
                <a:gd name="connsiteY7" fmla="*/ 102870 h 209550"/>
                <a:gd name="connsiteX8" fmla="*/ 165100 w 203200"/>
                <a:gd name="connsiteY8" fmla="*/ 0 h 209550"/>
                <a:gd name="connsiteX9" fmla="*/ 205740 w 203200"/>
                <a:gd name="connsiteY9" fmla="*/ 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200" h="209550">
                  <a:moveTo>
                    <a:pt x="205740" y="0"/>
                  </a:moveTo>
                  <a:lnTo>
                    <a:pt x="121920" y="139065"/>
                  </a:lnTo>
                  <a:lnTo>
                    <a:pt x="121920" y="209550"/>
                  </a:lnTo>
                  <a:lnTo>
                    <a:pt x="84455" y="209550"/>
                  </a:lnTo>
                  <a:lnTo>
                    <a:pt x="84455" y="139065"/>
                  </a:lnTo>
                  <a:lnTo>
                    <a:pt x="0" y="0"/>
                  </a:lnTo>
                  <a:lnTo>
                    <a:pt x="41275" y="0"/>
                  </a:lnTo>
                  <a:lnTo>
                    <a:pt x="102870" y="102870"/>
                  </a:lnTo>
                  <a:lnTo>
                    <a:pt x="165100" y="0"/>
                  </a:lnTo>
                  <a:lnTo>
                    <a:pt x="205740" y="0"/>
                  </a:lnTo>
                  <a:close/>
                </a:path>
              </a:pathLst>
            </a:custGeom>
            <a:solidFill>
              <a:srgbClr val="000100"/>
            </a:solidFill>
            <a:ln w="6350" cap="flat">
              <a:noFill/>
              <a:prstDash val="solid"/>
              <a:miter/>
            </a:ln>
          </p:spPr>
          <p:txBody>
            <a:bodyPr rtlCol="0" anchor="ctr"/>
            <a:lstStyle/>
            <a:p>
              <a:endParaRPr lang="en-GB" dirty="0"/>
            </a:p>
          </p:txBody>
        </p:sp>
        <p:sp>
          <p:nvSpPr>
            <p:cNvPr id="25" name="Frihandsfigur 24">
              <a:extLst>
                <a:ext uri="{FF2B5EF4-FFF2-40B4-BE49-F238E27FC236}">
                  <a16:creationId xmlns:a16="http://schemas.microsoft.com/office/drawing/2014/main" id="{F9CB4736-491D-E847-A258-8F72FBBA23B9}"/>
                </a:ext>
              </a:extLst>
            </p:cNvPr>
            <p:cNvSpPr/>
            <p:nvPr/>
          </p:nvSpPr>
          <p:spPr>
            <a:xfrm>
              <a:off x="6573520" y="4272280"/>
              <a:ext cx="63500" cy="63500"/>
            </a:xfrm>
            <a:custGeom>
              <a:avLst/>
              <a:gdLst>
                <a:gd name="connsiteX0" fmla="*/ 59055 w 63500"/>
                <a:gd name="connsiteY0" fmla="*/ 8890 h 63500"/>
                <a:gd name="connsiteX1" fmla="*/ 34290 w 63500"/>
                <a:gd name="connsiteY1" fmla="*/ 0 h 63500"/>
                <a:gd name="connsiteX2" fmla="*/ 9525 w 63500"/>
                <a:gd name="connsiteY2" fmla="*/ 8890 h 63500"/>
                <a:gd name="connsiteX3" fmla="*/ 0 w 63500"/>
                <a:gd name="connsiteY3" fmla="*/ 32385 h 63500"/>
                <a:gd name="connsiteX4" fmla="*/ 9525 w 63500"/>
                <a:gd name="connsiteY4" fmla="*/ 55880 h 63500"/>
                <a:gd name="connsiteX5" fmla="*/ 34290 w 63500"/>
                <a:gd name="connsiteY5" fmla="*/ 64770 h 63500"/>
                <a:gd name="connsiteX6" fmla="*/ 59055 w 63500"/>
                <a:gd name="connsiteY6" fmla="*/ 55880 h 63500"/>
                <a:gd name="connsiteX7" fmla="*/ 68580 w 63500"/>
                <a:gd name="connsiteY7" fmla="*/ 32385 h 63500"/>
                <a:gd name="connsiteX8" fmla="*/ 59055 w 63500"/>
                <a:gd name="connsiteY8" fmla="*/ 8890 h 63500"/>
                <a:gd name="connsiteX9" fmla="*/ 46990 w 63500"/>
                <a:gd name="connsiteY9" fmla="*/ 40005 h 63500"/>
                <a:gd name="connsiteX10" fmla="*/ 34290 w 63500"/>
                <a:gd name="connsiteY10" fmla="*/ 46990 h 63500"/>
                <a:gd name="connsiteX11" fmla="*/ 22225 w 63500"/>
                <a:gd name="connsiteY11" fmla="*/ 40005 h 63500"/>
                <a:gd name="connsiteX12" fmla="*/ 22225 w 63500"/>
                <a:gd name="connsiteY12" fmla="*/ 25400 h 63500"/>
                <a:gd name="connsiteX13" fmla="*/ 34290 w 63500"/>
                <a:gd name="connsiteY13" fmla="*/ 18415 h 63500"/>
                <a:gd name="connsiteX14" fmla="*/ 46990 w 63500"/>
                <a:gd name="connsiteY14" fmla="*/ 25400 h 63500"/>
                <a:gd name="connsiteX15" fmla="*/ 46990 w 63500"/>
                <a:gd name="connsiteY15" fmla="*/ 40005 h 6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500" h="63500">
                  <a:moveTo>
                    <a:pt x="59055" y="8890"/>
                  </a:moveTo>
                  <a:cubicBezTo>
                    <a:pt x="52705" y="3175"/>
                    <a:pt x="44450" y="0"/>
                    <a:pt x="34290" y="0"/>
                  </a:cubicBezTo>
                  <a:cubicBezTo>
                    <a:pt x="24130" y="0"/>
                    <a:pt x="15875" y="3175"/>
                    <a:pt x="9525" y="8890"/>
                  </a:cubicBezTo>
                  <a:cubicBezTo>
                    <a:pt x="3175" y="14605"/>
                    <a:pt x="0" y="22225"/>
                    <a:pt x="0" y="32385"/>
                  </a:cubicBezTo>
                  <a:cubicBezTo>
                    <a:pt x="0" y="41910"/>
                    <a:pt x="3175" y="50165"/>
                    <a:pt x="9525" y="55880"/>
                  </a:cubicBezTo>
                  <a:cubicBezTo>
                    <a:pt x="15875" y="61595"/>
                    <a:pt x="24130" y="64770"/>
                    <a:pt x="34290" y="64770"/>
                  </a:cubicBezTo>
                  <a:cubicBezTo>
                    <a:pt x="44450" y="64770"/>
                    <a:pt x="52705" y="61595"/>
                    <a:pt x="59055" y="55880"/>
                  </a:cubicBezTo>
                  <a:cubicBezTo>
                    <a:pt x="65405" y="50165"/>
                    <a:pt x="68580" y="42545"/>
                    <a:pt x="68580" y="32385"/>
                  </a:cubicBezTo>
                  <a:cubicBezTo>
                    <a:pt x="68580" y="22225"/>
                    <a:pt x="65405" y="14605"/>
                    <a:pt x="59055" y="8890"/>
                  </a:cubicBezTo>
                  <a:close/>
                  <a:moveTo>
                    <a:pt x="46990" y="40005"/>
                  </a:moveTo>
                  <a:cubicBezTo>
                    <a:pt x="44450" y="45085"/>
                    <a:pt x="40005" y="46990"/>
                    <a:pt x="34290" y="46990"/>
                  </a:cubicBezTo>
                  <a:cubicBezTo>
                    <a:pt x="28575" y="47625"/>
                    <a:pt x="24130" y="45085"/>
                    <a:pt x="22225" y="40005"/>
                  </a:cubicBezTo>
                  <a:cubicBezTo>
                    <a:pt x="19686" y="34925"/>
                    <a:pt x="19686" y="29845"/>
                    <a:pt x="22225" y="25400"/>
                  </a:cubicBezTo>
                  <a:cubicBezTo>
                    <a:pt x="24765" y="20320"/>
                    <a:pt x="28575" y="18415"/>
                    <a:pt x="34290" y="18415"/>
                  </a:cubicBezTo>
                  <a:cubicBezTo>
                    <a:pt x="40005" y="17780"/>
                    <a:pt x="44450" y="20320"/>
                    <a:pt x="46990" y="25400"/>
                  </a:cubicBezTo>
                  <a:cubicBezTo>
                    <a:pt x="49530" y="29845"/>
                    <a:pt x="49530" y="34925"/>
                    <a:pt x="46990" y="40005"/>
                  </a:cubicBezTo>
                  <a:close/>
                </a:path>
              </a:pathLst>
            </a:custGeom>
            <a:solidFill>
              <a:srgbClr val="000100"/>
            </a:solidFill>
            <a:ln w="6350" cap="flat">
              <a:noFill/>
              <a:prstDash val="solid"/>
              <a:miter/>
            </a:ln>
          </p:spPr>
          <p:txBody>
            <a:bodyPr rtlCol="0" anchor="ctr"/>
            <a:lstStyle/>
            <a:p>
              <a:endParaRPr lang="en-GB" dirty="0"/>
            </a:p>
          </p:txBody>
        </p:sp>
        <p:sp>
          <p:nvSpPr>
            <p:cNvPr id="26" name="Frihandsfigur 25">
              <a:extLst>
                <a:ext uri="{FF2B5EF4-FFF2-40B4-BE49-F238E27FC236}">
                  <a16:creationId xmlns:a16="http://schemas.microsoft.com/office/drawing/2014/main" id="{423E017C-C25F-9043-8AA2-2B36883FE050}"/>
                </a:ext>
              </a:extLst>
            </p:cNvPr>
            <p:cNvSpPr/>
            <p:nvPr/>
          </p:nvSpPr>
          <p:spPr>
            <a:xfrm>
              <a:off x="2157473" y="2308603"/>
              <a:ext cx="2235200"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7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2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2 h 2235200"/>
                <a:gd name="connsiteX18" fmla="*/ 1072137 w 2235200"/>
                <a:gd name="connsiteY18" fmla="*/ 2125602 h 2235200"/>
                <a:gd name="connsiteX19" fmla="*/ 349507 w 2235200"/>
                <a:gd name="connsiteY19" fmla="*/ 1771907 h 2235200"/>
                <a:gd name="connsiteX20" fmla="*/ 1162943 w 2235200"/>
                <a:gd name="connsiteY20" fmla="*/ 2058927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3 h 2235200"/>
                <a:gd name="connsiteX25" fmla="*/ 1162943 w 2235200"/>
                <a:gd name="connsiteY25" fmla="*/ 2058927 h 2235200"/>
                <a:gd name="connsiteX26" fmla="*/ 1771907 w 2235200"/>
                <a:gd name="connsiteY26" fmla="*/ 1886842 h 2235200"/>
                <a:gd name="connsiteX27" fmla="*/ 1275972 w 2235200"/>
                <a:gd name="connsiteY27" fmla="*/ 2114172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7"/>
                    <a:pt x="1371857" y="2370077"/>
                    <a:pt x="1842393" y="1970027"/>
                  </a:cubicBezTo>
                  <a:cubicBezTo>
                    <a:pt x="2312927" y="1569977"/>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2"/>
                  </a:lnTo>
                  <a:lnTo>
                    <a:pt x="197107" y="922912"/>
                  </a:lnTo>
                  <a:cubicBezTo>
                    <a:pt x="198377" y="914022"/>
                    <a:pt x="198377" y="913387"/>
                    <a:pt x="199647" y="904497"/>
                  </a:cubicBezTo>
                  <a:lnTo>
                    <a:pt x="1767462" y="470157"/>
                  </a:lnTo>
                  <a:lnTo>
                    <a:pt x="1779527" y="484762"/>
                  </a:lnTo>
                  <a:lnTo>
                    <a:pt x="775592" y="1338202"/>
                  </a:lnTo>
                  <a:lnTo>
                    <a:pt x="1072137" y="2125602"/>
                  </a:lnTo>
                  <a:cubicBezTo>
                    <a:pt x="802262" y="2113538"/>
                    <a:pt x="537467" y="1993522"/>
                    <a:pt x="349507" y="1771907"/>
                  </a:cubicBezTo>
                  <a:close/>
                  <a:moveTo>
                    <a:pt x="1162943" y="2058927"/>
                  </a:moveTo>
                  <a:lnTo>
                    <a:pt x="903862" y="1371857"/>
                  </a:lnTo>
                  <a:lnTo>
                    <a:pt x="1850012" y="567947"/>
                  </a:lnTo>
                  <a:lnTo>
                    <a:pt x="1862077" y="582552"/>
                  </a:lnTo>
                  <a:lnTo>
                    <a:pt x="1181357" y="2059563"/>
                  </a:lnTo>
                  <a:cubicBezTo>
                    <a:pt x="1172468" y="2058927"/>
                    <a:pt x="1171832" y="2058927"/>
                    <a:pt x="1162943" y="2058927"/>
                  </a:cubicBezTo>
                  <a:close/>
                  <a:moveTo>
                    <a:pt x="1771907" y="1886842"/>
                  </a:moveTo>
                  <a:cubicBezTo>
                    <a:pt x="1625222" y="2011302"/>
                    <a:pt x="1453137" y="2086867"/>
                    <a:pt x="1275972" y="2114172"/>
                  </a:cubicBezTo>
                  <a:lnTo>
                    <a:pt x="1978282" y="590172"/>
                  </a:lnTo>
                  <a:cubicBezTo>
                    <a:pt x="2234187" y="1006732"/>
                    <a:pt x="2155447" y="1561088"/>
                    <a:pt x="1771907" y="1886842"/>
                  </a:cubicBezTo>
                  <a:close/>
                </a:path>
              </a:pathLst>
            </a:custGeom>
            <a:solidFill>
              <a:srgbClr val="000100"/>
            </a:solid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18630927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eadline, text + 4 pictures">
    <p:spTree>
      <p:nvGrpSpPr>
        <p:cNvPr id="1" name=""/>
        <p:cNvGrpSpPr/>
        <p:nvPr/>
      </p:nvGrpSpPr>
      <p:grpSpPr>
        <a:xfrm>
          <a:off x="0" y="0"/>
          <a:ext cx="0" cy="0"/>
          <a:chOff x="0" y="0"/>
          <a:chExt cx="0" cy="0"/>
        </a:xfrm>
      </p:grpSpPr>
      <p:sp>
        <p:nvSpPr>
          <p:cNvPr id="28" name="Text Placeholder 6">
            <a:extLst>
              <a:ext uri="{FF2B5EF4-FFF2-40B4-BE49-F238E27FC236}">
                <a16:creationId xmlns:a16="http://schemas.microsoft.com/office/drawing/2014/main" id="{67887952-9F58-441B-8468-DB355939FBC4}"/>
              </a:ext>
            </a:extLst>
          </p:cNvPr>
          <p:cNvSpPr>
            <a:spLocks noGrp="1"/>
          </p:cNvSpPr>
          <p:nvPr>
            <p:ph type="body" sz="quarter" idx="25" hasCustomPrompt="1"/>
          </p:nvPr>
        </p:nvSpPr>
        <p:spPr>
          <a:xfrm>
            <a:off x="381036" y="811146"/>
            <a:ext cx="2431668" cy="341100"/>
          </a:xfrm>
          <a:prstGeom prst="rect">
            <a:avLst/>
          </a:prstGeom>
        </p:spPr>
        <p:txBody>
          <a:bodyPr anchor="b">
            <a:noAutofit/>
          </a:bodyPr>
          <a:lstStyle>
            <a:lvl1pPr marL="0" indent="0">
              <a:spcBef>
                <a:spcPts val="0"/>
              </a:spcBef>
              <a:spcAft>
                <a:spcPts val="0"/>
              </a:spcAft>
              <a:buNone/>
              <a:defRPr sz="1050" b="1" cap="all" spc="30" baseline="0">
                <a:solidFill>
                  <a:schemeClr val="tx1"/>
                </a:solidFill>
              </a:defRPr>
            </a:lvl1pPr>
            <a:lvl5pPr>
              <a:defRPr>
                <a:solidFill>
                  <a:schemeClr val="bg1"/>
                </a:solidFill>
              </a:defRPr>
            </a:lvl5pPr>
          </a:lstStyle>
          <a:p>
            <a:pPr lvl="0"/>
            <a:r>
              <a:rPr lang="en-GB"/>
              <a:t>Click to add A HEADLINE</a:t>
            </a:r>
            <a:endParaRPr lang="en-GB" dirty="0"/>
          </a:p>
        </p:txBody>
      </p:sp>
      <p:sp>
        <p:nvSpPr>
          <p:cNvPr id="31" name="Text Placeholder 6">
            <a:extLst>
              <a:ext uri="{FF2B5EF4-FFF2-40B4-BE49-F238E27FC236}">
                <a16:creationId xmlns:a16="http://schemas.microsoft.com/office/drawing/2014/main" id="{DBFA5408-6B9B-43E1-BE54-731A9D3625B0}"/>
              </a:ext>
            </a:extLst>
          </p:cNvPr>
          <p:cNvSpPr>
            <a:spLocks noGrp="1"/>
          </p:cNvSpPr>
          <p:nvPr>
            <p:ph type="body" sz="quarter" idx="28" hasCustomPrompt="1"/>
          </p:nvPr>
        </p:nvSpPr>
        <p:spPr>
          <a:xfrm>
            <a:off x="6483696" y="811145"/>
            <a:ext cx="2410804" cy="325421"/>
          </a:xfrm>
          <a:prstGeom prst="rect">
            <a:avLst/>
          </a:prstGeom>
        </p:spPr>
        <p:txBody>
          <a:bodyPr anchor="b">
            <a:noAutofit/>
          </a:bodyPr>
          <a:lstStyle>
            <a:lvl1pPr marL="0" indent="0">
              <a:spcBef>
                <a:spcPts val="0"/>
              </a:spcBef>
              <a:spcAft>
                <a:spcPts val="0"/>
              </a:spcAft>
              <a:buNone/>
              <a:defRPr sz="1050" b="1" cap="all" spc="30" baseline="0">
                <a:solidFill>
                  <a:schemeClr val="tx1"/>
                </a:solidFill>
              </a:defRPr>
            </a:lvl1pPr>
            <a:lvl5pPr>
              <a:defRPr>
                <a:solidFill>
                  <a:schemeClr val="bg1"/>
                </a:solidFill>
              </a:defRPr>
            </a:lvl5pPr>
          </a:lstStyle>
          <a:p>
            <a:pPr lvl="0"/>
            <a:r>
              <a:rPr lang="en-GB"/>
              <a:t>Click to add A HEADLINE</a:t>
            </a:r>
            <a:endParaRPr lang="en-GB" dirty="0"/>
          </a:p>
        </p:txBody>
      </p:sp>
      <p:sp>
        <p:nvSpPr>
          <p:cNvPr id="37" name="Text Placeholder 6">
            <a:extLst>
              <a:ext uri="{FF2B5EF4-FFF2-40B4-BE49-F238E27FC236}">
                <a16:creationId xmlns:a16="http://schemas.microsoft.com/office/drawing/2014/main" id="{19E15938-2B6C-4278-B494-228309B181AE}"/>
              </a:ext>
            </a:extLst>
          </p:cNvPr>
          <p:cNvSpPr>
            <a:spLocks noGrp="1"/>
          </p:cNvSpPr>
          <p:nvPr>
            <p:ph type="body" sz="quarter" idx="31" hasCustomPrompt="1"/>
          </p:nvPr>
        </p:nvSpPr>
        <p:spPr>
          <a:xfrm>
            <a:off x="3432498" y="4201259"/>
            <a:ext cx="2441070" cy="325421"/>
          </a:xfrm>
          <a:prstGeom prst="rect">
            <a:avLst/>
          </a:prstGeom>
        </p:spPr>
        <p:txBody>
          <a:bodyPr anchor="b">
            <a:noAutofit/>
          </a:bodyPr>
          <a:lstStyle>
            <a:lvl1pPr marL="0" indent="0">
              <a:spcBef>
                <a:spcPts val="0"/>
              </a:spcBef>
              <a:spcAft>
                <a:spcPts val="0"/>
              </a:spcAft>
              <a:buNone/>
              <a:defRPr sz="1050" b="1" cap="all" spc="30" baseline="0">
                <a:solidFill>
                  <a:schemeClr val="tx1"/>
                </a:solidFill>
              </a:defRPr>
            </a:lvl1pPr>
            <a:lvl5pPr>
              <a:defRPr>
                <a:solidFill>
                  <a:schemeClr val="bg1"/>
                </a:solidFill>
              </a:defRPr>
            </a:lvl5pPr>
          </a:lstStyle>
          <a:p>
            <a:pPr lvl="0"/>
            <a:r>
              <a:rPr lang="en-GB"/>
              <a:t>Click to add A HEADLINE</a:t>
            </a:r>
            <a:endParaRPr lang="en-GB" dirty="0"/>
          </a:p>
        </p:txBody>
      </p:sp>
      <p:sp>
        <p:nvSpPr>
          <p:cNvPr id="40" name="Text Placeholder 6">
            <a:extLst>
              <a:ext uri="{FF2B5EF4-FFF2-40B4-BE49-F238E27FC236}">
                <a16:creationId xmlns:a16="http://schemas.microsoft.com/office/drawing/2014/main" id="{582FFE67-B10F-4C88-974B-5CE1EB3AE432}"/>
              </a:ext>
            </a:extLst>
          </p:cNvPr>
          <p:cNvSpPr>
            <a:spLocks noGrp="1"/>
          </p:cNvSpPr>
          <p:nvPr>
            <p:ph type="body" sz="quarter" idx="34" hasCustomPrompt="1"/>
          </p:nvPr>
        </p:nvSpPr>
        <p:spPr>
          <a:xfrm>
            <a:off x="9528938" y="4201270"/>
            <a:ext cx="2351388" cy="325421"/>
          </a:xfrm>
          <a:prstGeom prst="rect">
            <a:avLst/>
          </a:prstGeom>
        </p:spPr>
        <p:txBody>
          <a:bodyPr anchor="b">
            <a:noAutofit/>
          </a:bodyPr>
          <a:lstStyle>
            <a:lvl1pPr marL="0" indent="0">
              <a:spcBef>
                <a:spcPts val="0"/>
              </a:spcBef>
              <a:spcAft>
                <a:spcPts val="0"/>
              </a:spcAft>
              <a:buNone/>
              <a:defRPr sz="1050" b="1" cap="all" spc="30" baseline="0">
                <a:solidFill>
                  <a:schemeClr val="tx1"/>
                </a:solidFill>
              </a:defRPr>
            </a:lvl1pPr>
            <a:lvl5pPr>
              <a:defRPr>
                <a:solidFill>
                  <a:schemeClr val="bg1"/>
                </a:solidFill>
              </a:defRPr>
            </a:lvl5pPr>
          </a:lstStyle>
          <a:p>
            <a:pPr lvl="0"/>
            <a:r>
              <a:rPr lang="en-GB"/>
              <a:t>Click to add A HEADLINE</a:t>
            </a:r>
            <a:endParaRPr lang="en-GB" dirty="0"/>
          </a:p>
        </p:txBody>
      </p:sp>
      <p:sp>
        <p:nvSpPr>
          <p:cNvPr id="9" name="Picture Placeholder 8">
            <a:extLst>
              <a:ext uri="{FF2B5EF4-FFF2-40B4-BE49-F238E27FC236}">
                <a16:creationId xmlns:a16="http://schemas.microsoft.com/office/drawing/2014/main" id="{406C2A58-2EDD-40D8-AFD7-5FD18C644B78}"/>
              </a:ext>
            </a:extLst>
          </p:cNvPr>
          <p:cNvSpPr>
            <a:spLocks noGrp="1"/>
          </p:cNvSpPr>
          <p:nvPr>
            <p:ph type="pic" sz="quarter" idx="13" hasCustomPrompt="1"/>
          </p:nvPr>
        </p:nvSpPr>
        <p:spPr>
          <a:xfrm>
            <a:off x="3048000" y="0"/>
            <a:ext cx="3044498" cy="3429000"/>
          </a:xfrm>
          <a:prstGeom prst="rect">
            <a:avLst/>
          </a:prstGeom>
          <a:solidFill>
            <a:schemeClr val="accent1"/>
          </a:solidFill>
        </p:spPr>
        <p:txBody>
          <a:bodyPr/>
          <a:lstStyle>
            <a:lvl1pPr marL="0" indent="0">
              <a:buNone/>
              <a:defRPr sz="1000"/>
            </a:lvl1pPr>
          </a:lstStyle>
          <a:p>
            <a:r>
              <a:rPr lang="en-GB"/>
              <a:t>Click on icon to add an image</a:t>
            </a:r>
            <a:endParaRPr lang="en-GB" dirty="0"/>
          </a:p>
        </p:txBody>
      </p:sp>
      <p:sp>
        <p:nvSpPr>
          <p:cNvPr id="12" name="Picture Placeholder 8">
            <a:extLst>
              <a:ext uri="{FF2B5EF4-FFF2-40B4-BE49-F238E27FC236}">
                <a16:creationId xmlns:a16="http://schemas.microsoft.com/office/drawing/2014/main" id="{59BBAAEA-674E-40DB-BD2B-670EDCC2959B}"/>
              </a:ext>
            </a:extLst>
          </p:cNvPr>
          <p:cNvSpPr>
            <a:spLocks noGrp="1"/>
          </p:cNvSpPr>
          <p:nvPr>
            <p:ph type="pic" sz="quarter" idx="16" hasCustomPrompt="1"/>
          </p:nvPr>
        </p:nvSpPr>
        <p:spPr>
          <a:xfrm>
            <a:off x="9137318" y="0"/>
            <a:ext cx="3063147" cy="3429000"/>
          </a:xfrm>
          <a:prstGeom prst="rect">
            <a:avLst/>
          </a:prstGeom>
          <a:solidFill>
            <a:schemeClr val="accent1"/>
          </a:solidFill>
        </p:spPr>
        <p:txBody>
          <a:bodyPr/>
          <a:lstStyle>
            <a:lvl1pPr marL="0" indent="0">
              <a:buNone/>
              <a:defRPr sz="1000"/>
            </a:lvl1pPr>
          </a:lstStyle>
          <a:p>
            <a:r>
              <a:rPr lang="en-GB"/>
              <a:t>Click on icon to add an image</a:t>
            </a:r>
            <a:endParaRPr lang="en-GB" dirty="0"/>
          </a:p>
        </p:txBody>
      </p:sp>
      <p:sp>
        <p:nvSpPr>
          <p:cNvPr id="11" name="Picture Placeholder 8">
            <a:extLst>
              <a:ext uri="{FF2B5EF4-FFF2-40B4-BE49-F238E27FC236}">
                <a16:creationId xmlns:a16="http://schemas.microsoft.com/office/drawing/2014/main" id="{C50FE064-13B3-4FF3-A346-8FE81184ED28}"/>
              </a:ext>
            </a:extLst>
          </p:cNvPr>
          <p:cNvSpPr>
            <a:spLocks noGrp="1"/>
          </p:cNvSpPr>
          <p:nvPr>
            <p:ph type="pic" sz="quarter" idx="15" hasCustomPrompt="1"/>
          </p:nvPr>
        </p:nvSpPr>
        <p:spPr>
          <a:xfrm>
            <a:off x="1" y="3429000"/>
            <a:ext cx="3043002" cy="3435321"/>
          </a:xfrm>
          <a:prstGeom prst="rect">
            <a:avLst/>
          </a:prstGeom>
          <a:solidFill>
            <a:schemeClr val="accent1"/>
          </a:solidFill>
        </p:spPr>
        <p:txBody>
          <a:bodyPr/>
          <a:lstStyle>
            <a:lvl1pPr marL="0" indent="0">
              <a:buNone/>
              <a:defRPr sz="1000"/>
            </a:lvl1pPr>
          </a:lstStyle>
          <a:p>
            <a:r>
              <a:rPr lang="en-GB"/>
              <a:t>Click on icon to add an image</a:t>
            </a:r>
            <a:endParaRPr lang="en-GB" dirty="0"/>
          </a:p>
        </p:txBody>
      </p:sp>
      <p:sp>
        <p:nvSpPr>
          <p:cNvPr id="10" name="Picture Placeholder 8">
            <a:extLst>
              <a:ext uri="{FF2B5EF4-FFF2-40B4-BE49-F238E27FC236}">
                <a16:creationId xmlns:a16="http://schemas.microsoft.com/office/drawing/2014/main" id="{F5BA1ED9-F0C6-46E2-9497-FCE91E5488FE}"/>
              </a:ext>
            </a:extLst>
          </p:cNvPr>
          <p:cNvSpPr>
            <a:spLocks noGrp="1"/>
          </p:cNvSpPr>
          <p:nvPr>
            <p:ph type="pic" sz="quarter" idx="14" hasCustomPrompt="1"/>
          </p:nvPr>
        </p:nvSpPr>
        <p:spPr>
          <a:xfrm>
            <a:off x="6096002" y="3429000"/>
            <a:ext cx="3040503" cy="3429000"/>
          </a:xfrm>
          <a:prstGeom prst="rect">
            <a:avLst/>
          </a:prstGeom>
          <a:solidFill>
            <a:schemeClr val="accent1"/>
          </a:solidFill>
        </p:spPr>
        <p:txBody>
          <a:bodyPr/>
          <a:lstStyle>
            <a:lvl1pPr marL="0" indent="0">
              <a:buNone/>
              <a:defRPr sz="1000"/>
            </a:lvl1pPr>
          </a:lstStyle>
          <a:p>
            <a:r>
              <a:rPr lang="en-GB"/>
              <a:t>Click on icon to add an image</a:t>
            </a:r>
            <a:endParaRPr lang="en-GB" dirty="0"/>
          </a:p>
        </p:txBody>
      </p:sp>
      <p:sp>
        <p:nvSpPr>
          <p:cNvPr id="24" name="Platshållare för text 7">
            <a:extLst>
              <a:ext uri="{FF2B5EF4-FFF2-40B4-BE49-F238E27FC236}">
                <a16:creationId xmlns:a16="http://schemas.microsoft.com/office/drawing/2014/main" id="{1EA55394-10BD-904F-A822-C9A3D10EF29C}"/>
              </a:ext>
            </a:extLst>
          </p:cNvPr>
          <p:cNvSpPr>
            <a:spLocks noGrp="1"/>
          </p:cNvSpPr>
          <p:nvPr>
            <p:ph type="body" sz="quarter" idx="20" hasCustomPrompt="1"/>
          </p:nvPr>
        </p:nvSpPr>
        <p:spPr>
          <a:xfrm>
            <a:off x="381035" y="1301425"/>
            <a:ext cx="2431669" cy="1352550"/>
          </a:xfrm>
        </p:spPr>
        <p:txBody>
          <a:bodyPr/>
          <a:lstStyle>
            <a:lvl1pPr marL="268288" indent="-260350">
              <a:tabLst/>
              <a:defRPr sz="1200"/>
            </a:lvl1pPr>
            <a:lvl2pPr>
              <a:defRPr sz="1150"/>
            </a:lvl2p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25" name="Platshållare för text 7">
            <a:extLst>
              <a:ext uri="{FF2B5EF4-FFF2-40B4-BE49-F238E27FC236}">
                <a16:creationId xmlns:a16="http://schemas.microsoft.com/office/drawing/2014/main" id="{A7ADE6D9-291C-4C49-9F63-6D517A19A1F4}"/>
              </a:ext>
            </a:extLst>
          </p:cNvPr>
          <p:cNvSpPr>
            <a:spLocks noGrp="1"/>
          </p:cNvSpPr>
          <p:nvPr>
            <p:ph type="body" sz="quarter" idx="35" hasCustomPrompt="1"/>
          </p:nvPr>
        </p:nvSpPr>
        <p:spPr>
          <a:xfrm>
            <a:off x="6483696" y="1301425"/>
            <a:ext cx="2410804" cy="1352550"/>
          </a:xfrm>
        </p:spPr>
        <p:txBody>
          <a:bodyPr/>
          <a:lstStyle>
            <a:lvl1pPr marL="268288" indent="-260350">
              <a:tabLst/>
              <a:defRPr sz="1200"/>
            </a:lvl1pPr>
            <a:lvl2pPr>
              <a:defRPr sz="1150"/>
            </a:lvl2p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26" name="Platshållare för text 7">
            <a:extLst>
              <a:ext uri="{FF2B5EF4-FFF2-40B4-BE49-F238E27FC236}">
                <a16:creationId xmlns:a16="http://schemas.microsoft.com/office/drawing/2014/main" id="{FA5ABABD-4B68-8848-B399-8A43B300EF1C}"/>
              </a:ext>
            </a:extLst>
          </p:cNvPr>
          <p:cNvSpPr>
            <a:spLocks noGrp="1"/>
          </p:cNvSpPr>
          <p:nvPr>
            <p:ph type="body" sz="quarter" idx="36" hasCustomPrompt="1"/>
          </p:nvPr>
        </p:nvSpPr>
        <p:spPr>
          <a:xfrm>
            <a:off x="3432498" y="4690825"/>
            <a:ext cx="2431669" cy="1352550"/>
          </a:xfrm>
        </p:spPr>
        <p:txBody>
          <a:bodyPr/>
          <a:lstStyle>
            <a:lvl1pPr marL="268288" indent="-260350">
              <a:tabLst/>
              <a:defRPr sz="1200"/>
            </a:lvl1pPr>
            <a:lvl2pPr>
              <a:defRPr sz="1150"/>
            </a:lvl2p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27" name="Platshållare för text 7">
            <a:extLst>
              <a:ext uri="{FF2B5EF4-FFF2-40B4-BE49-F238E27FC236}">
                <a16:creationId xmlns:a16="http://schemas.microsoft.com/office/drawing/2014/main" id="{7A0BBE6A-261F-544F-BBE8-D10A9C33EE64}"/>
              </a:ext>
            </a:extLst>
          </p:cNvPr>
          <p:cNvSpPr>
            <a:spLocks noGrp="1"/>
          </p:cNvSpPr>
          <p:nvPr>
            <p:ph type="body" sz="quarter" idx="37" hasCustomPrompt="1"/>
          </p:nvPr>
        </p:nvSpPr>
        <p:spPr>
          <a:xfrm>
            <a:off x="9528938" y="4690825"/>
            <a:ext cx="2410804" cy="1352550"/>
          </a:xfrm>
        </p:spPr>
        <p:txBody>
          <a:bodyPr/>
          <a:lstStyle>
            <a:lvl1pPr marL="268288" indent="-260350">
              <a:tabLst/>
              <a:defRPr sz="1200"/>
            </a:lvl1pPr>
            <a:lvl2pPr>
              <a:defRPr sz="1150"/>
            </a:lvl2p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30" name="Date Placeholder 3">
            <a:extLst>
              <a:ext uri="{FF2B5EF4-FFF2-40B4-BE49-F238E27FC236}">
                <a16:creationId xmlns:a16="http://schemas.microsoft.com/office/drawing/2014/main" id="{CF71E361-461E-7240-8619-093A4D836BB2}"/>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32" name="Footer Placeholder 4">
            <a:extLst>
              <a:ext uri="{FF2B5EF4-FFF2-40B4-BE49-F238E27FC236}">
                <a16:creationId xmlns:a16="http://schemas.microsoft.com/office/drawing/2014/main" id="{BBE7A37B-6A2A-704D-90A0-4047E9430363}"/>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33" name="Slide Number Placeholder 5">
            <a:extLst>
              <a:ext uri="{FF2B5EF4-FFF2-40B4-BE49-F238E27FC236}">
                <a16:creationId xmlns:a16="http://schemas.microsoft.com/office/drawing/2014/main" id="{529F1A8E-A2D1-B342-AD83-88675D3A17A3}"/>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grpSp>
        <p:nvGrpSpPr>
          <p:cNvPr id="34" name="Grupp 33">
            <a:extLst>
              <a:ext uri="{FF2B5EF4-FFF2-40B4-BE49-F238E27FC236}">
                <a16:creationId xmlns:a16="http://schemas.microsoft.com/office/drawing/2014/main" id="{DE6AAC1B-F9A4-1943-8348-FC78AAB30729}"/>
              </a:ext>
            </a:extLst>
          </p:cNvPr>
          <p:cNvGrpSpPr/>
          <p:nvPr userDrawn="1"/>
        </p:nvGrpSpPr>
        <p:grpSpPr>
          <a:xfrm>
            <a:off x="10666502" y="6334963"/>
            <a:ext cx="1232056" cy="351426"/>
            <a:chOff x="10666502" y="6334963"/>
            <a:chExt cx="1232056" cy="351426"/>
          </a:xfrm>
        </p:grpSpPr>
        <p:grpSp>
          <p:nvGrpSpPr>
            <p:cNvPr id="35" name="Grupp 34">
              <a:extLst>
                <a:ext uri="{FF2B5EF4-FFF2-40B4-BE49-F238E27FC236}">
                  <a16:creationId xmlns:a16="http://schemas.microsoft.com/office/drawing/2014/main" id="{ABB6B124-EF70-9540-80BF-E248923043E1}"/>
                </a:ext>
              </a:extLst>
            </p:cNvPr>
            <p:cNvGrpSpPr/>
            <p:nvPr userDrawn="1"/>
          </p:nvGrpSpPr>
          <p:grpSpPr>
            <a:xfrm>
              <a:off x="10666502" y="6334963"/>
              <a:ext cx="1232056" cy="349818"/>
              <a:chOff x="2157473" y="2311143"/>
              <a:chExt cx="7872351" cy="2235200"/>
            </a:xfrm>
          </p:grpSpPr>
          <p:sp>
            <p:nvSpPr>
              <p:cNvPr id="46" name="Frihandsfigur 45">
                <a:extLst>
                  <a:ext uri="{FF2B5EF4-FFF2-40B4-BE49-F238E27FC236}">
                    <a16:creationId xmlns:a16="http://schemas.microsoft.com/office/drawing/2014/main" id="{AD4C750D-FA60-9A47-813F-112D6166CFC7}"/>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47" name="Frihandsfigur 46">
                <a:extLst>
                  <a:ext uri="{FF2B5EF4-FFF2-40B4-BE49-F238E27FC236}">
                    <a16:creationId xmlns:a16="http://schemas.microsoft.com/office/drawing/2014/main" id="{A1987C49-9BCE-774D-983A-2A5130D319D2}"/>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48" name="Frihandsfigur 47">
                <a:extLst>
                  <a:ext uri="{FF2B5EF4-FFF2-40B4-BE49-F238E27FC236}">
                    <a16:creationId xmlns:a16="http://schemas.microsoft.com/office/drawing/2014/main" id="{AC2688E0-3868-D542-9686-11813470C31D}"/>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49" name="Frihandsfigur 48">
                <a:extLst>
                  <a:ext uri="{FF2B5EF4-FFF2-40B4-BE49-F238E27FC236}">
                    <a16:creationId xmlns:a16="http://schemas.microsoft.com/office/drawing/2014/main" id="{03EDC5F4-743A-A541-ACB0-8472F1B9264E}"/>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50" name="Frihandsfigur 49">
                <a:extLst>
                  <a:ext uri="{FF2B5EF4-FFF2-40B4-BE49-F238E27FC236}">
                    <a16:creationId xmlns:a16="http://schemas.microsoft.com/office/drawing/2014/main" id="{617516CC-F711-6048-BC8A-7B0098956E48}"/>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36" name="Frihandsfigur 35">
              <a:extLst>
                <a:ext uri="{FF2B5EF4-FFF2-40B4-BE49-F238E27FC236}">
                  <a16:creationId xmlns:a16="http://schemas.microsoft.com/office/drawing/2014/main" id="{E28DDE94-87BE-AB4D-BCBE-0442DE6B7FC0}"/>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8" name="Frihandsfigur 37">
              <a:extLst>
                <a:ext uri="{FF2B5EF4-FFF2-40B4-BE49-F238E27FC236}">
                  <a16:creationId xmlns:a16="http://schemas.microsoft.com/office/drawing/2014/main" id="{01382E96-EB4B-594E-A9B5-6C79F8132FC1}"/>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9" name="Frihandsfigur 38">
              <a:extLst>
                <a:ext uri="{FF2B5EF4-FFF2-40B4-BE49-F238E27FC236}">
                  <a16:creationId xmlns:a16="http://schemas.microsoft.com/office/drawing/2014/main" id="{1DD62638-6087-E145-B0D2-067BF6B79CD0}"/>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41" name="Frihandsfigur 40">
              <a:extLst>
                <a:ext uri="{FF2B5EF4-FFF2-40B4-BE49-F238E27FC236}">
                  <a16:creationId xmlns:a16="http://schemas.microsoft.com/office/drawing/2014/main" id="{BC10F817-E236-6B48-8824-7FEAC63DFD4D}"/>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42" name="Frihandsfigur 41">
              <a:extLst>
                <a:ext uri="{FF2B5EF4-FFF2-40B4-BE49-F238E27FC236}">
                  <a16:creationId xmlns:a16="http://schemas.microsoft.com/office/drawing/2014/main" id="{B14274F4-5D61-3F43-BE27-CACD93DC74C0}"/>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43" name="Frihandsfigur 42">
              <a:extLst>
                <a:ext uri="{FF2B5EF4-FFF2-40B4-BE49-F238E27FC236}">
                  <a16:creationId xmlns:a16="http://schemas.microsoft.com/office/drawing/2014/main" id="{63D7E0ED-D00C-C44F-8DDA-0C6A8002AAB6}"/>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44" name="Frihandsfigur 43">
              <a:extLst>
                <a:ext uri="{FF2B5EF4-FFF2-40B4-BE49-F238E27FC236}">
                  <a16:creationId xmlns:a16="http://schemas.microsoft.com/office/drawing/2014/main" id="{0C2ED79F-6C6F-A144-947D-1CF5F4746E2C}"/>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45" name="Frihandsfigur 44">
              <a:extLst>
                <a:ext uri="{FF2B5EF4-FFF2-40B4-BE49-F238E27FC236}">
                  <a16:creationId xmlns:a16="http://schemas.microsoft.com/office/drawing/2014/main" id="{C604CE3C-E740-B641-BC05-BD9F62430A5B}"/>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141903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Headline, sub header, text &amp; picture">
    <p:bg>
      <p:bgPr>
        <a:solidFill>
          <a:schemeClr val="bg1"/>
        </a:solidFill>
        <a:effectLst/>
      </p:bgPr>
    </p:bg>
    <p:spTree>
      <p:nvGrpSpPr>
        <p:cNvPr id="1" name=""/>
        <p:cNvGrpSpPr/>
        <p:nvPr/>
      </p:nvGrpSpPr>
      <p:grpSpPr>
        <a:xfrm>
          <a:off x="0" y="0"/>
          <a:ext cx="0" cy="0"/>
          <a:chOff x="0" y="0"/>
          <a:chExt cx="0" cy="0"/>
        </a:xfrm>
      </p:grpSpPr>
      <p:sp>
        <p:nvSpPr>
          <p:cNvPr id="14" name="Rektangel 13">
            <a:extLst>
              <a:ext uri="{FF2B5EF4-FFF2-40B4-BE49-F238E27FC236}">
                <a16:creationId xmlns:a16="http://schemas.microsoft.com/office/drawing/2014/main" id="{50AADD0D-3A79-164E-A242-EA9E0D0A41F5}"/>
              </a:ext>
            </a:extLst>
          </p:cNvPr>
          <p:cNvSpPr/>
          <p:nvPr userDrawn="1"/>
        </p:nvSpPr>
        <p:spPr>
          <a:xfrm>
            <a:off x="0" y="-2"/>
            <a:ext cx="6096000" cy="68580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 Placeholder 6">
            <a:extLst>
              <a:ext uri="{FF2B5EF4-FFF2-40B4-BE49-F238E27FC236}">
                <a16:creationId xmlns:a16="http://schemas.microsoft.com/office/drawing/2014/main" id="{7B6AA7A1-5E9E-49A0-8D97-996EFB9E50E7}"/>
              </a:ext>
            </a:extLst>
          </p:cNvPr>
          <p:cNvSpPr>
            <a:spLocks noGrp="1"/>
          </p:cNvSpPr>
          <p:nvPr>
            <p:ph type="body" sz="quarter" idx="13" hasCustomPrompt="1"/>
          </p:nvPr>
        </p:nvSpPr>
        <p:spPr>
          <a:xfrm>
            <a:off x="766800" y="463594"/>
            <a:ext cx="5076788"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
        <p:nvSpPr>
          <p:cNvPr id="2" name="Title 1">
            <a:extLst>
              <a:ext uri="{FF2B5EF4-FFF2-40B4-BE49-F238E27FC236}">
                <a16:creationId xmlns:a16="http://schemas.microsoft.com/office/drawing/2014/main" id="{30C38378-7150-4F99-B8AA-9CBA7E7FEC6D}"/>
              </a:ext>
            </a:extLst>
          </p:cNvPr>
          <p:cNvSpPr>
            <a:spLocks noGrp="1"/>
          </p:cNvSpPr>
          <p:nvPr>
            <p:ph type="title" hasCustomPrompt="1"/>
          </p:nvPr>
        </p:nvSpPr>
        <p:spPr>
          <a:xfrm>
            <a:off x="766800" y="958738"/>
            <a:ext cx="5076788" cy="1081088"/>
          </a:xfrm>
          <a:prstGeom prst="rect">
            <a:avLst/>
          </a:prstGeom>
        </p:spPr>
        <p:txBody>
          <a:bodyPr/>
          <a:lstStyle/>
          <a:p>
            <a:r>
              <a:rPr lang="en-GB"/>
              <a:t>Click to add a two line headline</a:t>
            </a:r>
            <a:endParaRPr lang="en-GB" dirty="0"/>
          </a:p>
        </p:txBody>
      </p:sp>
      <p:sp>
        <p:nvSpPr>
          <p:cNvPr id="11" name="textruta 5">
            <a:extLst>
              <a:ext uri="{FF2B5EF4-FFF2-40B4-BE49-F238E27FC236}">
                <a16:creationId xmlns:a16="http://schemas.microsoft.com/office/drawing/2014/main" id="{8FB72A23-B90C-044E-BE97-97137BFA281D}"/>
              </a:ext>
            </a:extLst>
          </p:cNvPr>
          <p:cNvSpPr txBox="1"/>
          <p:nvPr userDrawn="1"/>
        </p:nvSpPr>
        <p:spPr>
          <a:xfrm>
            <a:off x="2003086" y="-371413"/>
            <a:ext cx="8185829"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a:solidFill>
                  <a:schemeClr val="tx1">
                    <a:lumMod val="65000"/>
                    <a:lumOff val="35000"/>
                  </a:schemeClr>
                </a:solidFill>
                <a:latin typeface="Arial" panose="020B0604020202020204" pitchFamily="34" charset="0"/>
                <a:cs typeface="Arial" panose="020B0604020202020204" pitchFamily="34" charset="0"/>
              </a:rPr>
              <a:t>If you need to change the color of the logo, right click outside work area, choose Format Background from context menu and choose Solid fill – Black or White</a:t>
            </a: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15" name="Platshållare för text 17">
            <a:extLst>
              <a:ext uri="{FF2B5EF4-FFF2-40B4-BE49-F238E27FC236}">
                <a16:creationId xmlns:a16="http://schemas.microsoft.com/office/drawing/2014/main" id="{58660B62-A327-4F4A-82E4-B728AA5C0915}"/>
              </a:ext>
            </a:extLst>
          </p:cNvPr>
          <p:cNvSpPr>
            <a:spLocks noGrp="1"/>
          </p:cNvSpPr>
          <p:nvPr>
            <p:ph type="body" sz="quarter" idx="16" hasCustomPrompt="1"/>
          </p:nvPr>
        </p:nvSpPr>
        <p:spPr>
          <a:xfrm>
            <a:off x="765175" y="2533650"/>
            <a:ext cx="5078413" cy="3556000"/>
          </a:xfrm>
        </p:spPr>
        <p:txBody>
          <a:body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27" name="Platshållare för bild 26">
            <a:extLst>
              <a:ext uri="{FF2B5EF4-FFF2-40B4-BE49-F238E27FC236}">
                <a16:creationId xmlns:a16="http://schemas.microsoft.com/office/drawing/2014/main" id="{6DFC54D7-21F0-A74B-B1E6-5DAC73556B36}"/>
              </a:ext>
            </a:extLst>
          </p:cNvPr>
          <p:cNvSpPr>
            <a:spLocks noGrp="1"/>
          </p:cNvSpPr>
          <p:nvPr>
            <p:ph type="pic" sz="quarter" idx="21" hasCustomPrompt="1"/>
          </p:nvPr>
        </p:nvSpPr>
        <p:spPr>
          <a:xfrm>
            <a:off x="6093562" y="3"/>
            <a:ext cx="6098438" cy="6857998"/>
          </a:xfrm>
          <a:custGeom>
            <a:avLst/>
            <a:gdLst>
              <a:gd name="connsiteX0" fmla="*/ 5422404 w 6098438"/>
              <a:gd name="connsiteY0" fmla="*/ 6660309 h 6857998"/>
              <a:gd name="connsiteX1" fmla="*/ 5438149 w 6098438"/>
              <a:gd name="connsiteY1" fmla="*/ 6660711 h 6857998"/>
              <a:gd name="connsiteX2" fmla="*/ 5438149 w 6098438"/>
              <a:gd name="connsiteY2" fmla="*/ 6677416 h 6857998"/>
              <a:gd name="connsiteX3" fmla="*/ 5430116 w 6098438"/>
              <a:gd name="connsiteY3" fmla="*/ 6680824 h 6857998"/>
              <a:gd name="connsiteX4" fmla="*/ 5430146 w 6098438"/>
              <a:gd name="connsiteY4" fmla="*/ 6680774 h 6857998"/>
              <a:gd name="connsiteX5" fmla="*/ 5422002 w 6098438"/>
              <a:gd name="connsiteY5" fmla="*/ 6677416 h 6857998"/>
              <a:gd name="connsiteX6" fmla="*/ 5422002 w 6098438"/>
              <a:gd name="connsiteY6" fmla="*/ 6660711 h 6857998"/>
              <a:gd name="connsiteX7" fmla="*/ 5422404 w 6098438"/>
              <a:gd name="connsiteY7" fmla="*/ 6660309 h 6857998"/>
              <a:gd name="connsiteX8" fmla="*/ 5271809 w 6098438"/>
              <a:gd name="connsiteY8" fmla="*/ 6659397 h 6857998"/>
              <a:gd name="connsiteX9" fmla="*/ 5277462 w 6098438"/>
              <a:gd name="connsiteY9" fmla="*/ 6672786 h 6857998"/>
              <a:gd name="connsiteX10" fmla="*/ 5266195 w 6098438"/>
              <a:gd name="connsiteY10" fmla="*/ 6672786 h 6857998"/>
              <a:gd name="connsiteX11" fmla="*/ 5377758 w 6098438"/>
              <a:gd name="connsiteY11" fmla="*/ 6657854 h 6857998"/>
              <a:gd name="connsiteX12" fmla="*/ 5384205 w 6098438"/>
              <a:gd name="connsiteY12" fmla="*/ 6657854 h 6857998"/>
              <a:gd name="connsiteX13" fmla="*/ 5389638 w 6098438"/>
              <a:gd name="connsiteY13" fmla="*/ 6659508 h 6857998"/>
              <a:gd name="connsiteX14" fmla="*/ 5391716 w 6098438"/>
              <a:gd name="connsiteY14" fmla="*/ 6663887 h 6857998"/>
              <a:gd name="connsiteX15" fmla="*/ 5389618 w 6098438"/>
              <a:gd name="connsiteY15" fmla="*/ 6668647 h 6857998"/>
              <a:gd name="connsiteX16" fmla="*/ 5384185 w 6098438"/>
              <a:gd name="connsiteY16" fmla="*/ 6670471 h 6857998"/>
              <a:gd name="connsiteX17" fmla="*/ 5377738 w 6098438"/>
              <a:gd name="connsiteY17" fmla="*/ 6670471 h 6857998"/>
              <a:gd name="connsiteX18" fmla="*/ 5514025 w 6098438"/>
              <a:gd name="connsiteY18" fmla="*/ 6657844 h 6857998"/>
              <a:gd name="connsiteX19" fmla="*/ 5521597 w 6098438"/>
              <a:gd name="connsiteY19" fmla="*/ 6657844 h 6857998"/>
              <a:gd name="connsiteX20" fmla="*/ 5526858 w 6098438"/>
              <a:gd name="connsiteY20" fmla="*/ 6659397 h 6857998"/>
              <a:gd name="connsiteX21" fmla="*/ 5527833 w 6098438"/>
              <a:gd name="connsiteY21" fmla="*/ 6660369 h 6857998"/>
              <a:gd name="connsiteX22" fmla="*/ 5526858 w 6098438"/>
              <a:gd name="connsiteY22" fmla="*/ 6667675 h 6857998"/>
              <a:gd name="connsiteX23" fmla="*/ 5521597 w 6098438"/>
              <a:gd name="connsiteY23" fmla="*/ 6669238 h 6857998"/>
              <a:gd name="connsiteX24" fmla="*/ 5514025 w 6098438"/>
              <a:gd name="connsiteY24" fmla="*/ 6669238 h 6857998"/>
              <a:gd name="connsiteX25" fmla="*/ 5306011 w 6098438"/>
              <a:gd name="connsiteY25" fmla="*/ 6652513 h 6857998"/>
              <a:gd name="connsiteX26" fmla="*/ 5306011 w 6098438"/>
              <a:gd name="connsiteY26" fmla="*/ 6685583 h 6857998"/>
              <a:gd name="connsiteX27" fmla="*/ 5311865 w 6098438"/>
              <a:gd name="connsiteY27" fmla="*/ 6685583 h 6857998"/>
              <a:gd name="connsiteX28" fmla="*/ 5311865 w 6098438"/>
              <a:gd name="connsiteY28" fmla="*/ 6672816 h 6857998"/>
              <a:gd name="connsiteX29" fmla="*/ 5327581 w 6098438"/>
              <a:gd name="connsiteY29" fmla="*/ 6672816 h 6857998"/>
              <a:gd name="connsiteX30" fmla="*/ 5327581 w 6098438"/>
              <a:gd name="connsiteY30" fmla="*/ 6667415 h 6857998"/>
              <a:gd name="connsiteX31" fmla="*/ 5311865 w 6098438"/>
              <a:gd name="connsiteY31" fmla="*/ 6667415 h 6857998"/>
              <a:gd name="connsiteX32" fmla="*/ 5311865 w 6098438"/>
              <a:gd name="connsiteY32" fmla="*/ 6657874 h 6857998"/>
              <a:gd name="connsiteX33" fmla="*/ 5329729 w 6098438"/>
              <a:gd name="connsiteY33" fmla="*/ 6657874 h 6857998"/>
              <a:gd name="connsiteX34" fmla="*/ 5329729 w 6098438"/>
              <a:gd name="connsiteY34" fmla="*/ 6652513 h 6857998"/>
              <a:gd name="connsiteX35" fmla="*/ 5508201 w 6098438"/>
              <a:gd name="connsiteY35" fmla="*/ 6652483 h 6857998"/>
              <a:gd name="connsiteX36" fmla="*/ 5508201 w 6098438"/>
              <a:gd name="connsiteY36" fmla="*/ 6685553 h 6857998"/>
              <a:gd name="connsiteX37" fmla="*/ 5514025 w 6098438"/>
              <a:gd name="connsiteY37" fmla="*/ 6685553 h 6857998"/>
              <a:gd name="connsiteX38" fmla="*/ 5514025 w 6098438"/>
              <a:gd name="connsiteY38" fmla="*/ 6674640 h 6857998"/>
              <a:gd name="connsiteX39" fmla="*/ 5520572 w 6098438"/>
              <a:gd name="connsiteY39" fmla="*/ 6674640 h 6857998"/>
              <a:gd name="connsiteX40" fmla="*/ 5529600 w 6098438"/>
              <a:gd name="connsiteY40" fmla="*/ 6685583 h 6857998"/>
              <a:gd name="connsiteX41" fmla="*/ 5536719 w 6098438"/>
              <a:gd name="connsiteY41" fmla="*/ 6685583 h 6857998"/>
              <a:gd name="connsiteX42" fmla="*/ 5527109 w 6098438"/>
              <a:gd name="connsiteY42" fmla="*/ 6673838 h 6857998"/>
              <a:gd name="connsiteX43" fmla="*/ 5532693 w 6098438"/>
              <a:gd name="connsiteY43" fmla="*/ 6669950 h 6857998"/>
              <a:gd name="connsiteX44" fmla="*/ 5534701 w 6098438"/>
              <a:gd name="connsiteY44" fmla="*/ 6663566 h 6857998"/>
              <a:gd name="connsiteX45" fmla="*/ 5531086 w 6098438"/>
              <a:gd name="connsiteY45" fmla="*/ 6655549 h 6857998"/>
              <a:gd name="connsiteX46" fmla="*/ 5521818 w 6098438"/>
              <a:gd name="connsiteY46" fmla="*/ 6652483 h 6857998"/>
              <a:gd name="connsiteX47" fmla="*/ 5549743 w 6098438"/>
              <a:gd name="connsiteY47" fmla="*/ 6652433 h 6857998"/>
              <a:gd name="connsiteX48" fmla="*/ 5563068 w 6098438"/>
              <a:gd name="connsiteY48" fmla="*/ 6674400 h 6857998"/>
              <a:gd name="connsiteX49" fmla="*/ 5563068 w 6098438"/>
              <a:gd name="connsiteY49" fmla="*/ 6685553 h 6857998"/>
              <a:gd name="connsiteX50" fmla="*/ 5569023 w 6098438"/>
              <a:gd name="connsiteY50" fmla="*/ 6685553 h 6857998"/>
              <a:gd name="connsiteX51" fmla="*/ 5569023 w 6098438"/>
              <a:gd name="connsiteY51" fmla="*/ 6674400 h 6857998"/>
              <a:gd name="connsiteX52" fmla="*/ 5582298 w 6098438"/>
              <a:gd name="connsiteY52" fmla="*/ 6652433 h 6857998"/>
              <a:gd name="connsiteX53" fmla="*/ 5575801 w 6098438"/>
              <a:gd name="connsiteY53" fmla="*/ 6652433 h 6857998"/>
              <a:gd name="connsiteX54" fmla="*/ 5565991 w 6098438"/>
              <a:gd name="connsiteY54" fmla="*/ 6668648 h 6857998"/>
              <a:gd name="connsiteX55" fmla="*/ 5556240 w 6098438"/>
              <a:gd name="connsiteY55" fmla="*/ 6652433 h 6857998"/>
              <a:gd name="connsiteX56" fmla="*/ 5459177 w 6098438"/>
              <a:gd name="connsiteY56" fmla="*/ 6652433 h 6857998"/>
              <a:gd name="connsiteX57" fmla="*/ 5472502 w 6098438"/>
              <a:gd name="connsiteY57" fmla="*/ 6674400 h 6857998"/>
              <a:gd name="connsiteX58" fmla="*/ 5472502 w 6098438"/>
              <a:gd name="connsiteY58" fmla="*/ 6685553 h 6857998"/>
              <a:gd name="connsiteX59" fmla="*/ 5478457 w 6098438"/>
              <a:gd name="connsiteY59" fmla="*/ 6685553 h 6857998"/>
              <a:gd name="connsiteX60" fmla="*/ 5478457 w 6098438"/>
              <a:gd name="connsiteY60" fmla="*/ 6674400 h 6857998"/>
              <a:gd name="connsiteX61" fmla="*/ 5491732 w 6098438"/>
              <a:gd name="connsiteY61" fmla="*/ 6652433 h 6857998"/>
              <a:gd name="connsiteX62" fmla="*/ 5485235 w 6098438"/>
              <a:gd name="connsiteY62" fmla="*/ 6652433 h 6857998"/>
              <a:gd name="connsiteX63" fmla="*/ 5475434 w 6098438"/>
              <a:gd name="connsiteY63" fmla="*/ 6668648 h 6857998"/>
              <a:gd name="connsiteX64" fmla="*/ 5465674 w 6098438"/>
              <a:gd name="connsiteY64" fmla="*/ 6652433 h 6857998"/>
              <a:gd name="connsiteX65" fmla="*/ 5371884 w 6098438"/>
              <a:gd name="connsiteY65" fmla="*/ 6652433 h 6857998"/>
              <a:gd name="connsiteX66" fmla="*/ 5371884 w 6098438"/>
              <a:gd name="connsiteY66" fmla="*/ 6685553 h 6857998"/>
              <a:gd name="connsiteX67" fmla="*/ 5377738 w 6098438"/>
              <a:gd name="connsiteY67" fmla="*/ 6685553 h 6857998"/>
              <a:gd name="connsiteX68" fmla="*/ 5377738 w 6098438"/>
              <a:gd name="connsiteY68" fmla="*/ 6675863 h 6857998"/>
              <a:gd name="connsiteX69" fmla="*/ 5383552 w 6098438"/>
              <a:gd name="connsiteY69" fmla="*/ 6675863 h 6857998"/>
              <a:gd name="connsiteX70" fmla="*/ 5393644 w 6098438"/>
              <a:gd name="connsiteY70" fmla="*/ 6672596 h 6857998"/>
              <a:gd name="connsiteX71" fmla="*/ 5397500 w 6098438"/>
              <a:gd name="connsiteY71" fmla="*/ 6663877 h 6857998"/>
              <a:gd name="connsiteX72" fmla="*/ 5393895 w 6098438"/>
              <a:gd name="connsiteY72" fmla="*/ 6655600 h 6857998"/>
              <a:gd name="connsiteX73" fmla="*/ 5384376 w 6098438"/>
              <a:gd name="connsiteY73" fmla="*/ 6652433 h 6857998"/>
              <a:gd name="connsiteX74" fmla="*/ 5269077 w 6098438"/>
              <a:gd name="connsiteY74" fmla="*/ 6652242 h 6857998"/>
              <a:gd name="connsiteX75" fmla="*/ 5254537 w 6098438"/>
              <a:gd name="connsiteY75" fmla="*/ 6685553 h 6857998"/>
              <a:gd name="connsiteX76" fmla="*/ 5260823 w 6098438"/>
              <a:gd name="connsiteY76" fmla="*/ 6685553 h 6857998"/>
              <a:gd name="connsiteX77" fmla="*/ 5263906 w 6098438"/>
              <a:gd name="connsiteY77" fmla="*/ 6678197 h 6857998"/>
              <a:gd name="connsiteX78" fmla="*/ 5279711 w 6098438"/>
              <a:gd name="connsiteY78" fmla="*/ 6678197 h 6857998"/>
              <a:gd name="connsiteX79" fmla="*/ 5282834 w 6098438"/>
              <a:gd name="connsiteY79" fmla="*/ 6685553 h 6857998"/>
              <a:gd name="connsiteX80" fmla="*/ 5289080 w 6098438"/>
              <a:gd name="connsiteY80" fmla="*/ 6685553 h 6857998"/>
              <a:gd name="connsiteX81" fmla="*/ 5274590 w 6098438"/>
              <a:gd name="connsiteY81" fmla="*/ 6652242 h 6857998"/>
              <a:gd name="connsiteX82" fmla="*/ 5430074 w 6098438"/>
              <a:gd name="connsiteY82" fmla="*/ 6651733 h 6857998"/>
              <a:gd name="connsiteX83" fmla="*/ 5417825 w 6098438"/>
              <a:gd name="connsiteY83" fmla="*/ 6656873 h 6857998"/>
              <a:gd name="connsiteX84" fmla="*/ 5412804 w 6098438"/>
              <a:gd name="connsiteY84" fmla="*/ 6669039 h 6857998"/>
              <a:gd name="connsiteX85" fmla="*/ 5417955 w 6098438"/>
              <a:gd name="connsiteY85" fmla="*/ 6681376 h 6857998"/>
              <a:gd name="connsiteX86" fmla="*/ 5442507 w 6098438"/>
              <a:gd name="connsiteY86" fmla="*/ 6681248 h 6857998"/>
              <a:gd name="connsiteX87" fmla="*/ 5442377 w 6098438"/>
              <a:gd name="connsiteY87" fmla="*/ 6656743 h 6857998"/>
              <a:gd name="connsiteX88" fmla="*/ 5430074 w 6098438"/>
              <a:gd name="connsiteY88" fmla="*/ 6651733 h 6857998"/>
              <a:gd name="connsiteX89" fmla="*/ 5271819 w 6098438"/>
              <a:gd name="connsiteY89" fmla="*/ 6645509 h 6857998"/>
              <a:gd name="connsiteX90" fmla="*/ 5273827 w 6098438"/>
              <a:gd name="connsiteY90" fmla="*/ 6646581 h 6857998"/>
              <a:gd name="connsiteX91" fmla="*/ 5273827 w 6098438"/>
              <a:gd name="connsiteY91" fmla="*/ 6648916 h 6857998"/>
              <a:gd name="connsiteX92" fmla="*/ 5271819 w 6098438"/>
              <a:gd name="connsiteY92" fmla="*/ 6649988 h 6857998"/>
              <a:gd name="connsiteX93" fmla="*/ 5269871 w 6098438"/>
              <a:gd name="connsiteY93" fmla="*/ 6648916 h 6857998"/>
              <a:gd name="connsiteX94" fmla="*/ 5269871 w 6098438"/>
              <a:gd name="connsiteY94" fmla="*/ 6646581 h 6857998"/>
              <a:gd name="connsiteX95" fmla="*/ 5271819 w 6098438"/>
              <a:gd name="connsiteY95" fmla="*/ 6645509 h 6857998"/>
              <a:gd name="connsiteX96" fmla="*/ 5267872 w 6098438"/>
              <a:gd name="connsiteY96" fmla="*/ 6644045 h 6857998"/>
              <a:gd name="connsiteX97" fmla="*/ 5266406 w 6098438"/>
              <a:gd name="connsiteY97" fmla="*/ 6647743 h 6857998"/>
              <a:gd name="connsiteX98" fmla="*/ 5267872 w 6098438"/>
              <a:gd name="connsiteY98" fmla="*/ 6651451 h 6857998"/>
              <a:gd name="connsiteX99" fmla="*/ 5275775 w 6098438"/>
              <a:gd name="connsiteY99" fmla="*/ 6651451 h 6857998"/>
              <a:gd name="connsiteX100" fmla="*/ 5275775 w 6098438"/>
              <a:gd name="connsiteY100" fmla="*/ 6644045 h 6857998"/>
              <a:gd name="connsiteX101" fmla="*/ 5267872 w 6098438"/>
              <a:gd name="connsiteY101" fmla="*/ 6644045 h 6857998"/>
              <a:gd name="connsiteX102" fmla="*/ 5435127 w 6098438"/>
              <a:gd name="connsiteY102" fmla="*/ 6642011 h 6857998"/>
              <a:gd name="connsiteX103" fmla="*/ 5432616 w 6098438"/>
              <a:gd name="connsiteY103" fmla="*/ 6643063 h 6857998"/>
              <a:gd name="connsiteX104" fmla="*/ 5432476 w 6098438"/>
              <a:gd name="connsiteY104" fmla="*/ 6643203 h 6857998"/>
              <a:gd name="connsiteX105" fmla="*/ 5432616 w 6098438"/>
              <a:gd name="connsiteY105" fmla="*/ 6647934 h 6857998"/>
              <a:gd name="connsiteX106" fmla="*/ 5437637 w 6098438"/>
              <a:gd name="connsiteY106" fmla="*/ 6647934 h 6857998"/>
              <a:gd name="connsiteX107" fmla="*/ 5437687 w 6098438"/>
              <a:gd name="connsiteY107" fmla="*/ 6647882 h 6857998"/>
              <a:gd name="connsiteX108" fmla="*/ 5437637 w 6098438"/>
              <a:gd name="connsiteY108" fmla="*/ 6643063 h 6857998"/>
              <a:gd name="connsiteX109" fmla="*/ 5435096 w 6098438"/>
              <a:gd name="connsiteY109" fmla="*/ 6642061 h 6857998"/>
              <a:gd name="connsiteX110" fmla="*/ 5424974 w 6098438"/>
              <a:gd name="connsiteY110" fmla="*/ 6642011 h 6857998"/>
              <a:gd name="connsiteX111" fmla="*/ 5422464 w 6098438"/>
              <a:gd name="connsiteY111" fmla="*/ 6643063 h 6857998"/>
              <a:gd name="connsiteX112" fmla="*/ 5422323 w 6098438"/>
              <a:gd name="connsiteY112" fmla="*/ 6643203 h 6857998"/>
              <a:gd name="connsiteX113" fmla="*/ 5422464 w 6098438"/>
              <a:gd name="connsiteY113" fmla="*/ 6647934 h 6857998"/>
              <a:gd name="connsiteX114" fmla="*/ 5427485 w 6098438"/>
              <a:gd name="connsiteY114" fmla="*/ 6647934 h 6857998"/>
              <a:gd name="connsiteX115" fmla="*/ 5427535 w 6098438"/>
              <a:gd name="connsiteY115" fmla="*/ 6647882 h 6857998"/>
              <a:gd name="connsiteX116" fmla="*/ 5427485 w 6098438"/>
              <a:gd name="connsiteY116" fmla="*/ 6643063 h 6857998"/>
              <a:gd name="connsiteX117" fmla="*/ 5424944 w 6098438"/>
              <a:gd name="connsiteY117" fmla="*/ 6642061 h 6857998"/>
              <a:gd name="connsiteX118" fmla="*/ 4882549 w 6098438"/>
              <a:gd name="connsiteY118" fmla="*/ 6427326 h 6857998"/>
              <a:gd name="connsiteX119" fmla="*/ 4850251 w 6098438"/>
              <a:gd name="connsiteY119" fmla="*/ 6630260 h 6857998"/>
              <a:gd name="connsiteX120" fmla="*/ 4772635 w 6098438"/>
              <a:gd name="connsiteY120" fmla="*/ 6665838 h 6857998"/>
              <a:gd name="connsiteX121" fmla="*/ 4862474 w 6098438"/>
              <a:gd name="connsiteY121" fmla="*/ 6423847 h 6857998"/>
              <a:gd name="connsiteX122" fmla="*/ 4864363 w 6098438"/>
              <a:gd name="connsiteY122" fmla="*/ 6426133 h 6857998"/>
              <a:gd name="connsiteX123" fmla="*/ 4757827 w 6098438"/>
              <a:gd name="connsiteY123" fmla="*/ 6657291 h 6857998"/>
              <a:gd name="connsiteX124" fmla="*/ 4754945 w 6098438"/>
              <a:gd name="connsiteY124" fmla="*/ 6657192 h 6857998"/>
              <a:gd name="connsiteX125" fmla="*/ 4714398 w 6098438"/>
              <a:gd name="connsiteY125" fmla="*/ 6549663 h 6857998"/>
              <a:gd name="connsiteX126" fmla="*/ 5641019 w 6098438"/>
              <a:gd name="connsiteY126" fmla="*/ 6423748 h 6857998"/>
              <a:gd name="connsiteX127" fmla="*/ 5712871 w 6098438"/>
              <a:gd name="connsiteY127" fmla="*/ 6526110 h 6857998"/>
              <a:gd name="connsiteX128" fmla="*/ 5712871 w 6098438"/>
              <a:gd name="connsiteY128" fmla="*/ 6596868 h 6857998"/>
              <a:gd name="connsiteX129" fmla="*/ 5734039 w 6098438"/>
              <a:gd name="connsiteY129" fmla="*/ 6596868 h 6857998"/>
              <a:gd name="connsiteX130" fmla="*/ 5734039 w 6098438"/>
              <a:gd name="connsiteY130" fmla="*/ 6526110 h 6857998"/>
              <a:gd name="connsiteX131" fmla="*/ 5805890 w 6098438"/>
              <a:gd name="connsiteY131" fmla="*/ 6423748 h 6857998"/>
              <a:gd name="connsiteX132" fmla="*/ 5781542 w 6098438"/>
              <a:gd name="connsiteY132" fmla="*/ 6423748 h 6857998"/>
              <a:gd name="connsiteX133" fmla="*/ 5725989 w 6098438"/>
              <a:gd name="connsiteY133" fmla="*/ 6503948 h 6857998"/>
              <a:gd name="connsiteX134" fmla="*/ 5721119 w 6098438"/>
              <a:gd name="connsiteY134" fmla="*/ 6503948 h 6857998"/>
              <a:gd name="connsiteX135" fmla="*/ 5665367 w 6098438"/>
              <a:gd name="connsiteY135" fmla="*/ 6423748 h 6857998"/>
              <a:gd name="connsiteX136" fmla="*/ 5446234 w 6098438"/>
              <a:gd name="connsiteY136" fmla="*/ 6423748 h 6857998"/>
              <a:gd name="connsiteX137" fmla="*/ 5446234 w 6098438"/>
              <a:gd name="connsiteY137" fmla="*/ 6596868 h 6857998"/>
              <a:gd name="connsiteX138" fmla="*/ 5467501 w 6098438"/>
              <a:gd name="connsiteY138" fmla="*/ 6596868 h 6857998"/>
              <a:gd name="connsiteX139" fmla="*/ 5467501 w 6098438"/>
              <a:gd name="connsiteY139" fmla="*/ 6446307 h 6857998"/>
              <a:gd name="connsiteX140" fmla="*/ 5471477 w 6098438"/>
              <a:gd name="connsiteY140" fmla="*/ 6442332 h 6857998"/>
              <a:gd name="connsiteX141" fmla="*/ 5540745 w 6098438"/>
              <a:gd name="connsiteY141" fmla="*/ 6442332 h 6857998"/>
              <a:gd name="connsiteX142" fmla="*/ 5572149 w 6098438"/>
              <a:gd name="connsiteY142" fmla="*/ 6453264 h 6857998"/>
              <a:gd name="connsiteX143" fmla="*/ 5580596 w 6098438"/>
              <a:gd name="connsiteY143" fmla="*/ 6474034 h 6857998"/>
              <a:gd name="connsiteX144" fmla="*/ 5546509 w 6098438"/>
              <a:gd name="connsiteY144" fmla="*/ 6505935 h 6857998"/>
              <a:gd name="connsiteX145" fmla="*/ 5485986 w 6098438"/>
              <a:gd name="connsiteY145" fmla="*/ 6505935 h 6857998"/>
              <a:gd name="connsiteX146" fmla="*/ 5485986 w 6098438"/>
              <a:gd name="connsiteY146" fmla="*/ 6524519 h 6857998"/>
              <a:gd name="connsiteX147" fmla="*/ 5533788 w 6098438"/>
              <a:gd name="connsiteY147" fmla="*/ 6524519 h 6857998"/>
              <a:gd name="connsiteX148" fmla="*/ 5583279 w 6098438"/>
              <a:gd name="connsiteY148" fmla="*/ 6596868 h 6857998"/>
              <a:gd name="connsiteX149" fmla="*/ 5607528 w 6098438"/>
              <a:gd name="connsiteY149" fmla="*/ 6596868 h 6857998"/>
              <a:gd name="connsiteX150" fmla="*/ 5556049 w 6098438"/>
              <a:gd name="connsiteY150" fmla="*/ 6523029 h 6857998"/>
              <a:gd name="connsiteX151" fmla="*/ 5557440 w 6098438"/>
              <a:gd name="connsiteY151" fmla="*/ 6522731 h 6857998"/>
              <a:gd name="connsiteX152" fmla="*/ 5562012 w 6098438"/>
              <a:gd name="connsiteY152" fmla="*/ 6521637 h 6857998"/>
              <a:gd name="connsiteX153" fmla="*/ 5601665 w 6098438"/>
              <a:gd name="connsiteY153" fmla="*/ 6474233 h 6857998"/>
              <a:gd name="connsiteX154" fmla="*/ 5588646 w 6098438"/>
              <a:gd name="connsiteY154" fmla="*/ 6440941 h 6857998"/>
              <a:gd name="connsiteX155" fmla="*/ 5540745 w 6098438"/>
              <a:gd name="connsiteY155" fmla="*/ 6423748 h 6857998"/>
              <a:gd name="connsiteX156" fmla="*/ 5254132 w 6098438"/>
              <a:gd name="connsiteY156" fmla="*/ 6423748 h 6857998"/>
              <a:gd name="connsiteX157" fmla="*/ 5254132 w 6098438"/>
              <a:gd name="connsiteY157" fmla="*/ 6596868 h 6857998"/>
              <a:gd name="connsiteX158" fmla="*/ 5275399 w 6098438"/>
              <a:gd name="connsiteY158" fmla="*/ 6596868 h 6857998"/>
              <a:gd name="connsiteX159" fmla="*/ 5275399 w 6098438"/>
              <a:gd name="connsiteY159" fmla="*/ 6528395 h 6857998"/>
              <a:gd name="connsiteX160" fmla="*/ 5279375 w 6098438"/>
              <a:gd name="connsiteY160" fmla="*/ 6524420 h 6857998"/>
              <a:gd name="connsiteX161" fmla="*/ 5368121 w 6098438"/>
              <a:gd name="connsiteY161" fmla="*/ 6524420 h 6857998"/>
              <a:gd name="connsiteX162" fmla="*/ 5368121 w 6098438"/>
              <a:gd name="connsiteY162" fmla="*/ 6505836 h 6857998"/>
              <a:gd name="connsiteX163" fmla="*/ 5279375 w 6098438"/>
              <a:gd name="connsiteY163" fmla="*/ 6505836 h 6857998"/>
              <a:gd name="connsiteX164" fmla="*/ 5275399 w 6098438"/>
              <a:gd name="connsiteY164" fmla="*/ 6501861 h 6857998"/>
              <a:gd name="connsiteX165" fmla="*/ 5275399 w 6098438"/>
              <a:gd name="connsiteY165" fmla="*/ 6447798 h 6857998"/>
              <a:gd name="connsiteX166" fmla="*/ 5279375 w 6098438"/>
              <a:gd name="connsiteY166" fmla="*/ 6443823 h 6857998"/>
              <a:gd name="connsiteX167" fmla="*/ 5389090 w 6098438"/>
              <a:gd name="connsiteY167" fmla="*/ 6443823 h 6857998"/>
              <a:gd name="connsiteX168" fmla="*/ 5389090 w 6098438"/>
              <a:gd name="connsiteY168" fmla="*/ 6423748 h 6857998"/>
              <a:gd name="connsiteX169" fmla="*/ 5102776 w 6098438"/>
              <a:gd name="connsiteY169" fmla="*/ 6423748 h 6857998"/>
              <a:gd name="connsiteX170" fmla="*/ 5023073 w 6098438"/>
              <a:gd name="connsiteY170" fmla="*/ 6596868 h 6857998"/>
              <a:gd name="connsiteX171" fmla="*/ 5044937 w 6098438"/>
              <a:gd name="connsiteY171" fmla="*/ 6596868 h 6857998"/>
              <a:gd name="connsiteX172" fmla="*/ 5109335 w 6098438"/>
              <a:gd name="connsiteY172" fmla="*/ 6452370 h 6857998"/>
              <a:gd name="connsiteX173" fmla="*/ 5115198 w 6098438"/>
              <a:gd name="connsiteY173" fmla="*/ 6452370 h 6857998"/>
              <a:gd name="connsiteX174" fmla="*/ 5148689 w 6098438"/>
              <a:gd name="connsiteY174" fmla="*/ 6526308 h 6857998"/>
              <a:gd name="connsiteX175" fmla="*/ 5096714 w 6098438"/>
              <a:gd name="connsiteY175" fmla="*/ 6526308 h 6857998"/>
              <a:gd name="connsiteX176" fmla="*/ 5088465 w 6098438"/>
              <a:gd name="connsiteY176" fmla="*/ 6544892 h 6857998"/>
              <a:gd name="connsiteX177" fmla="*/ 5156839 w 6098438"/>
              <a:gd name="connsiteY177" fmla="*/ 6544892 h 6857998"/>
              <a:gd name="connsiteX178" fmla="*/ 5179795 w 6098438"/>
              <a:gd name="connsiteY178" fmla="*/ 6596868 h 6857998"/>
              <a:gd name="connsiteX179" fmla="*/ 5202951 w 6098438"/>
              <a:gd name="connsiteY179" fmla="*/ 6596868 h 6857998"/>
              <a:gd name="connsiteX180" fmla="*/ 5123348 w 6098438"/>
              <a:gd name="connsiteY180" fmla="*/ 6423748 h 6857998"/>
              <a:gd name="connsiteX181" fmla="*/ 4849555 w 6098438"/>
              <a:gd name="connsiteY181" fmla="*/ 6408543 h 6857998"/>
              <a:gd name="connsiteX182" fmla="*/ 4851443 w 6098438"/>
              <a:gd name="connsiteY182" fmla="*/ 6410828 h 6857998"/>
              <a:gd name="connsiteX183" fmla="*/ 4694323 w 6098438"/>
              <a:gd name="connsiteY183" fmla="*/ 6544396 h 6857998"/>
              <a:gd name="connsiteX184" fmla="*/ 4740734 w 6098438"/>
              <a:gd name="connsiteY184" fmla="*/ 6667627 h 6857998"/>
              <a:gd name="connsiteX185" fmla="*/ 4627639 w 6098438"/>
              <a:gd name="connsiteY185" fmla="*/ 6612272 h 6857998"/>
              <a:gd name="connsiteX186" fmla="*/ 4591167 w 6098438"/>
              <a:gd name="connsiteY186" fmla="*/ 6491724 h 6857998"/>
              <a:gd name="connsiteX187" fmla="*/ 4676336 w 6098438"/>
              <a:gd name="connsiteY187" fmla="*/ 6535252 h 6857998"/>
              <a:gd name="connsiteX188" fmla="*/ 4690149 w 6098438"/>
              <a:gd name="connsiteY188" fmla="*/ 6523526 h 6857998"/>
              <a:gd name="connsiteX189" fmla="*/ 4603788 w 6098438"/>
              <a:gd name="connsiteY189" fmla="*/ 6479401 h 6857998"/>
              <a:gd name="connsiteX190" fmla="*/ 4604186 w 6098438"/>
              <a:gd name="connsiteY190" fmla="*/ 6476519 h 6857998"/>
              <a:gd name="connsiteX191" fmla="*/ 4749169 w 6098438"/>
              <a:gd name="connsiteY191" fmla="*/ 6352120 h 6857998"/>
              <a:gd name="connsiteX192" fmla="*/ 4851145 w 6098438"/>
              <a:gd name="connsiteY192" fmla="*/ 6390456 h 6857998"/>
              <a:gd name="connsiteX193" fmla="*/ 4598024 w 6098438"/>
              <a:gd name="connsiteY193" fmla="*/ 6460519 h 6857998"/>
              <a:gd name="connsiteX194" fmla="*/ 4645627 w 6098438"/>
              <a:gd name="connsiteY194" fmla="*/ 6389661 h 6857998"/>
              <a:gd name="connsiteX195" fmla="*/ 4749169 w 6098438"/>
              <a:gd name="connsiteY195" fmla="*/ 6352120 h 6857998"/>
              <a:gd name="connsiteX196" fmla="*/ 4762063 w 6098438"/>
              <a:gd name="connsiteY196" fmla="*/ 6335536 h 6857998"/>
              <a:gd name="connsiteX197" fmla="*/ 4634596 w 6098438"/>
              <a:gd name="connsiteY197" fmla="*/ 6376642 h 6857998"/>
              <a:gd name="connsiteX198" fmla="*/ 4614620 w 6098438"/>
              <a:gd name="connsiteY198" fmla="*/ 6623303 h 6857998"/>
              <a:gd name="connsiteX199" fmla="*/ 4861282 w 6098438"/>
              <a:gd name="connsiteY199" fmla="*/ 6643279 h 6857998"/>
              <a:gd name="connsiteX200" fmla="*/ 4881257 w 6098438"/>
              <a:gd name="connsiteY200" fmla="*/ 6396617 h 6857998"/>
              <a:gd name="connsiteX201" fmla="*/ 4762063 w 6098438"/>
              <a:gd name="connsiteY201" fmla="*/ 6335536 h 6857998"/>
              <a:gd name="connsiteX202" fmla="*/ 0 w 6098438"/>
              <a:gd name="connsiteY202" fmla="*/ 0 h 6857998"/>
              <a:gd name="connsiteX203" fmla="*/ 6098438 w 6098438"/>
              <a:gd name="connsiteY203" fmla="*/ 0 h 6857998"/>
              <a:gd name="connsiteX204" fmla="*/ 6098438 w 6098438"/>
              <a:gd name="connsiteY204" fmla="*/ 6857998 h 6857998"/>
              <a:gd name="connsiteX205" fmla="*/ 0 w 6098438"/>
              <a:gd name="connsiteY205"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098438" h="6857998">
                <a:moveTo>
                  <a:pt x="5422404" y="6660309"/>
                </a:moveTo>
                <a:cubicBezTo>
                  <a:pt x="5426862" y="6656081"/>
                  <a:pt x="5433912" y="6656261"/>
                  <a:pt x="5438149" y="6660711"/>
                </a:cubicBezTo>
                <a:cubicBezTo>
                  <a:pt x="5442507" y="6665429"/>
                  <a:pt x="5442507" y="6672698"/>
                  <a:pt x="5438149" y="6677416"/>
                </a:cubicBezTo>
                <a:cubicBezTo>
                  <a:pt x="5436081" y="6679641"/>
                  <a:pt x="5433159" y="6680880"/>
                  <a:pt x="5430116" y="6680824"/>
                </a:cubicBezTo>
                <a:lnTo>
                  <a:pt x="5430146" y="6680774"/>
                </a:lnTo>
                <a:cubicBezTo>
                  <a:pt x="5427073" y="6680869"/>
                  <a:pt x="5424111" y="6679647"/>
                  <a:pt x="5422002" y="6677416"/>
                </a:cubicBezTo>
                <a:cubicBezTo>
                  <a:pt x="5417644" y="6672698"/>
                  <a:pt x="5417644" y="6665429"/>
                  <a:pt x="5422002" y="6660711"/>
                </a:cubicBezTo>
                <a:cubicBezTo>
                  <a:pt x="5422133" y="6660574"/>
                  <a:pt x="5422263" y="6660439"/>
                  <a:pt x="5422404" y="6660309"/>
                </a:cubicBezTo>
                <a:close/>
                <a:moveTo>
                  <a:pt x="5271809" y="6659397"/>
                </a:moveTo>
                <a:lnTo>
                  <a:pt x="5277462" y="6672786"/>
                </a:lnTo>
                <a:lnTo>
                  <a:pt x="5266195" y="6672786"/>
                </a:lnTo>
                <a:close/>
                <a:moveTo>
                  <a:pt x="5377758" y="6657854"/>
                </a:moveTo>
                <a:lnTo>
                  <a:pt x="5384205" y="6657854"/>
                </a:lnTo>
                <a:cubicBezTo>
                  <a:pt x="5386153" y="6657761"/>
                  <a:pt x="5388071" y="6658345"/>
                  <a:pt x="5389638" y="6659508"/>
                </a:cubicBezTo>
                <a:cubicBezTo>
                  <a:pt x="5390993" y="6660551"/>
                  <a:pt x="5391767" y="6662180"/>
                  <a:pt x="5391716" y="6663887"/>
                </a:cubicBezTo>
                <a:cubicBezTo>
                  <a:pt x="5391767" y="6665707"/>
                  <a:pt x="5390993" y="6667453"/>
                  <a:pt x="5389618" y="6668647"/>
                </a:cubicBezTo>
                <a:cubicBezTo>
                  <a:pt x="5388101" y="6669911"/>
                  <a:pt x="5386163" y="6670561"/>
                  <a:pt x="5384185" y="6670471"/>
                </a:cubicBezTo>
                <a:lnTo>
                  <a:pt x="5377738" y="6670471"/>
                </a:lnTo>
                <a:close/>
                <a:moveTo>
                  <a:pt x="5514025" y="6657844"/>
                </a:moveTo>
                <a:lnTo>
                  <a:pt x="5521597" y="6657844"/>
                </a:lnTo>
                <a:cubicBezTo>
                  <a:pt x="5523474" y="6657761"/>
                  <a:pt x="5525332" y="6658308"/>
                  <a:pt x="5526858" y="6659397"/>
                </a:cubicBezTo>
                <a:cubicBezTo>
                  <a:pt x="5527220" y="6659677"/>
                  <a:pt x="5527551" y="6660004"/>
                  <a:pt x="5527833" y="6660369"/>
                </a:cubicBezTo>
                <a:cubicBezTo>
                  <a:pt x="5529590" y="6662655"/>
                  <a:pt x="5529148" y="6665926"/>
                  <a:pt x="5526858" y="6667675"/>
                </a:cubicBezTo>
                <a:cubicBezTo>
                  <a:pt x="5525332" y="6668767"/>
                  <a:pt x="5523474" y="6669319"/>
                  <a:pt x="5521597" y="6669238"/>
                </a:cubicBezTo>
                <a:lnTo>
                  <a:pt x="5514025" y="6669238"/>
                </a:lnTo>
                <a:close/>
                <a:moveTo>
                  <a:pt x="5306011" y="6652513"/>
                </a:moveTo>
                <a:lnTo>
                  <a:pt x="5306011" y="6685583"/>
                </a:lnTo>
                <a:lnTo>
                  <a:pt x="5311865" y="6685583"/>
                </a:lnTo>
                <a:lnTo>
                  <a:pt x="5311865" y="6672816"/>
                </a:lnTo>
                <a:lnTo>
                  <a:pt x="5327581" y="6672816"/>
                </a:lnTo>
                <a:lnTo>
                  <a:pt x="5327581" y="6667415"/>
                </a:lnTo>
                <a:lnTo>
                  <a:pt x="5311865" y="6667415"/>
                </a:lnTo>
                <a:lnTo>
                  <a:pt x="5311865" y="6657874"/>
                </a:lnTo>
                <a:lnTo>
                  <a:pt x="5329729" y="6657874"/>
                </a:lnTo>
                <a:lnTo>
                  <a:pt x="5329729" y="6652513"/>
                </a:lnTo>
                <a:close/>
                <a:moveTo>
                  <a:pt x="5508201" y="6652483"/>
                </a:moveTo>
                <a:lnTo>
                  <a:pt x="5508201" y="6685553"/>
                </a:lnTo>
                <a:lnTo>
                  <a:pt x="5514025" y="6685553"/>
                </a:lnTo>
                <a:lnTo>
                  <a:pt x="5514025" y="6674640"/>
                </a:lnTo>
                <a:lnTo>
                  <a:pt x="5520572" y="6674640"/>
                </a:lnTo>
                <a:lnTo>
                  <a:pt x="5529600" y="6685583"/>
                </a:lnTo>
                <a:lnTo>
                  <a:pt x="5536719" y="6685583"/>
                </a:lnTo>
                <a:lnTo>
                  <a:pt x="5527109" y="6673838"/>
                </a:lnTo>
                <a:cubicBezTo>
                  <a:pt x="5529339" y="6673166"/>
                  <a:pt x="5531287" y="6671804"/>
                  <a:pt x="5532693" y="6669950"/>
                </a:cubicBezTo>
                <a:cubicBezTo>
                  <a:pt x="5534048" y="6668101"/>
                  <a:pt x="5534751" y="6665857"/>
                  <a:pt x="5534701" y="6663566"/>
                </a:cubicBezTo>
                <a:cubicBezTo>
                  <a:pt x="5534801" y="6660481"/>
                  <a:pt x="5533466" y="6657523"/>
                  <a:pt x="5531086" y="6655549"/>
                </a:cubicBezTo>
                <a:cubicBezTo>
                  <a:pt x="5528475" y="6653424"/>
                  <a:pt x="5525182" y="6652332"/>
                  <a:pt x="5521818" y="6652483"/>
                </a:cubicBezTo>
                <a:close/>
                <a:moveTo>
                  <a:pt x="5549743" y="6652433"/>
                </a:moveTo>
                <a:lnTo>
                  <a:pt x="5563068" y="6674400"/>
                </a:lnTo>
                <a:lnTo>
                  <a:pt x="5563068" y="6685553"/>
                </a:lnTo>
                <a:lnTo>
                  <a:pt x="5569023" y="6685553"/>
                </a:lnTo>
                <a:lnTo>
                  <a:pt x="5569023" y="6674400"/>
                </a:lnTo>
                <a:lnTo>
                  <a:pt x="5582298" y="6652433"/>
                </a:lnTo>
                <a:lnTo>
                  <a:pt x="5575801" y="6652433"/>
                </a:lnTo>
                <a:lnTo>
                  <a:pt x="5565991" y="6668648"/>
                </a:lnTo>
                <a:lnTo>
                  <a:pt x="5556240" y="6652433"/>
                </a:lnTo>
                <a:close/>
                <a:moveTo>
                  <a:pt x="5459177" y="6652433"/>
                </a:moveTo>
                <a:lnTo>
                  <a:pt x="5472502" y="6674400"/>
                </a:lnTo>
                <a:lnTo>
                  <a:pt x="5472502" y="6685553"/>
                </a:lnTo>
                <a:lnTo>
                  <a:pt x="5478457" y="6685553"/>
                </a:lnTo>
                <a:lnTo>
                  <a:pt x="5478457" y="6674400"/>
                </a:lnTo>
                <a:lnTo>
                  <a:pt x="5491732" y="6652433"/>
                </a:lnTo>
                <a:lnTo>
                  <a:pt x="5485235" y="6652433"/>
                </a:lnTo>
                <a:lnTo>
                  <a:pt x="5475434" y="6668648"/>
                </a:lnTo>
                <a:lnTo>
                  <a:pt x="5465674" y="6652433"/>
                </a:lnTo>
                <a:close/>
                <a:moveTo>
                  <a:pt x="5371884" y="6652433"/>
                </a:moveTo>
                <a:lnTo>
                  <a:pt x="5371884" y="6685553"/>
                </a:lnTo>
                <a:lnTo>
                  <a:pt x="5377738" y="6685553"/>
                </a:lnTo>
                <a:lnTo>
                  <a:pt x="5377738" y="6675863"/>
                </a:lnTo>
                <a:lnTo>
                  <a:pt x="5383552" y="6675863"/>
                </a:lnTo>
                <a:cubicBezTo>
                  <a:pt x="5387780" y="6675856"/>
                  <a:pt x="5391144" y="6674767"/>
                  <a:pt x="5393644" y="6672596"/>
                </a:cubicBezTo>
                <a:cubicBezTo>
                  <a:pt x="5396205" y="6670438"/>
                  <a:pt x="5397631" y="6667221"/>
                  <a:pt x="5397500" y="6663877"/>
                </a:cubicBezTo>
                <a:cubicBezTo>
                  <a:pt x="5397601" y="6660717"/>
                  <a:pt x="5396285" y="6657678"/>
                  <a:pt x="5393895" y="6655600"/>
                </a:cubicBezTo>
                <a:cubicBezTo>
                  <a:pt x="5391224" y="6653397"/>
                  <a:pt x="5387830" y="6652268"/>
                  <a:pt x="5384376" y="6652433"/>
                </a:cubicBezTo>
                <a:close/>
                <a:moveTo>
                  <a:pt x="5269077" y="6652242"/>
                </a:moveTo>
                <a:lnTo>
                  <a:pt x="5254537" y="6685553"/>
                </a:lnTo>
                <a:lnTo>
                  <a:pt x="5260823" y="6685553"/>
                </a:lnTo>
                <a:lnTo>
                  <a:pt x="5263906" y="6678197"/>
                </a:lnTo>
                <a:lnTo>
                  <a:pt x="5279711" y="6678197"/>
                </a:lnTo>
                <a:lnTo>
                  <a:pt x="5282834" y="6685553"/>
                </a:lnTo>
                <a:lnTo>
                  <a:pt x="5289080" y="6685553"/>
                </a:lnTo>
                <a:lnTo>
                  <a:pt x="5274590" y="6652242"/>
                </a:lnTo>
                <a:close/>
                <a:moveTo>
                  <a:pt x="5430074" y="6651733"/>
                </a:moveTo>
                <a:cubicBezTo>
                  <a:pt x="5425632" y="6651757"/>
                  <a:pt x="5421199" y="6653472"/>
                  <a:pt x="5417825" y="6656873"/>
                </a:cubicBezTo>
                <a:cubicBezTo>
                  <a:pt x="5414551" y="6660067"/>
                  <a:pt x="5412734" y="6664467"/>
                  <a:pt x="5412804" y="6669039"/>
                </a:cubicBezTo>
                <a:cubicBezTo>
                  <a:pt x="5412794" y="6673673"/>
                  <a:pt x="5414652" y="6678117"/>
                  <a:pt x="5417955" y="6681376"/>
                </a:cubicBezTo>
                <a:cubicBezTo>
                  <a:pt x="5424774" y="6688107"/>
                  <a:pt x="5435759" y="6688049"/>
                  <a:pt x="5442507" y="6681248"/>
                </a:cubicBezTo>
                <a:cubicBezTo>
                  <a:pt x="5449255" y="6674445"/>
                  <a:pt x="5449195" y="6663475"/>
                  <a:pt x="5442377" y="6656743"/>
                </a:cubicBezTo>
                <a:cubicBezTo>
                  <a:pt x="5438967" y="6653378"/>
                  <a:pt x="5434516" y="6651710"/>
                  <a:pt x="5430074" y="6651733"/>
                </a:cubicBezTo>
                <a:close/>
                <a:moveTo>
                  <a:pt x="5271819" y="6645509"/>
                </a:moveTo>
                <a:cubicBezTo>
                  <a:pt x="5272652" y="6645380"/>
                  <a:pt x="5273475" y="6645817"/>
                  <a:pt x="5273827" y="6646581"/>
                </a:cubicBezTo>
                <a:cubicBezTo>
                  <a:pt x="5274219" y="6647310"/>
                  <a:pt x="5274219" y="6648186"/>
                  <a:pt x="5273827" y="6648916"/>
                </a:cubicBezTo>
                <a:cubicBezTo>
                  <a:pt x="5273465" y="6649676"/>
                  <a:pt x="5272652" y="6650112"/>
                  <a:pt x="5271819" y="6649988"/>
                </a:cubicBezTo>
                <a:cubicBezTo>
                  <a:pt x="5271005" y="6650101"/>
                  <a:pt x="5270212" y="6649664"/>
                  <a:pt x="5269871" y="6648916"/>
                </a:cubicBezTo>
                <a:cubicBezTo>
                  <a:pt x="5269479" y="6648186"/>
                  <a:pt x="5269479" y="6647310"/>
                  <a:pt x="5269871" y="6646581"/>
                </a:cubicBezTo>
                <a:cubicBezTo>
                  <a:pt x="5270212" y="6645829"/>
                  <a:pt x="5271005" y="6645392"/>
                  <a:pt x="5271819" y="6645509"/>
                </a:cubicBezTo>
                <a:close/>
                <a:moveTo>
                  <a:pt x="5267872" y="6644045"/>
                </a:moveTo>
                <a:cubicBezTo>
                  <a:pt x="5266878" y="6645011"/>
                  <a:pt x="5266336" y="6646357"/>
                  <a:pt x="5266406" y="6647743"/>
                </a:cubicBezTo>
                <a:cubicBezTo>
                  <a:pt x="5266346" y="6649130"/>
                  <a:pt x="5266878" y="6650476"/>
                  <a:pt x="5267872" y="6651451"/>
                </a:cubicBezTo>
                <a:cubicBezTo>
                  <a:pt x="5270172" y="6653322"/>
                  <a:pt x="5273475" y="6653322"/>
                  <a:pt x="5275775" y="6651451"/>
                </a:cubicBezTo>
                <a:cubicBezTo>
                  <a:pt x="5277793" y="6649394"/>
                  <a:pt x="5277793" y="6646103"/>
                  <a:pt x="5275775" y="6644045"/>
                </a:cubicBezTo>
                <a:cubicBezTo>
                  <a:pt x="5273475" y="6642164"/>
                  <a:pt x="5270172" y="6642164"/>
                  <a:pt x="5267872" y="6644045"/>
                </a:cubicBezTo>
                <a:close/>
                <a:moveTo>
                  <a:pt x="5435127" y="6642011"/>
                </a:moveTo>
                <a:cubicBezTo>
                  <a:pt x="5434183" y="6642017"/>
                  <a:pt x="5433279" y="6642396"/>
                  <a:pt x="5432616" y="6643063"/>
                </a:cubicBezTo>
                <a:cubicBezTo>
                  <a:pt x="5432566" y="6643108"/>
                  <a:pt x="5432526" y="6643154"/>
                  <a:pt x="5432476" y="6643203"/>
                </a:cubicBezTo>
                <a:cubicBezTo>
                  <a:pt x="5431210" y="6644547"/>
                  <a:pt x="5431271" y="6646665"/>
                  <a:pt x="5432616" y="6647934"/>
                </a:cubicBezTo>
                <a:cubicBezTo>
                  <a:pt x="5434042" y="6649223"/>
                  <a:pt x="5436211" y="6649223"/>
                  <a:pt x="5437637" y="6647934"/>
                </a:cubicBezTo>
                <a:cubicBezTo>
                  <a:pt x="5437657" y="6647917"/>
                  <a:pt x="5437667" y="6647900"/>
                  <a:pt x="5437687" y="6647882"/>
                </a:cubicBezTo>
                <a:cubicBezTo>
                  <a:pt x="5439013" y="6646537"/>
                  <a:pt x="5438983" y="6644379"/>
                  <a:pt x="5437637" y="6643063"/>
                </a:cubicBezTo>
                <a:cubicBezTo>
                  <a:pt x="5436954" y="6642408"/>
                  <a:pt x="5436040" y="6642047"/>
                  <a:pt x="5435096" y="6642061"/>
                </a:cubicBezTo>
                <a:close/>
                <a:moveTo>
                  <a:pt x="5424974" y="6642011"/>
                </a:moveTo>
                <a:cubicBezTo>
                  <a:pt x="5424031" y="6642017"/>
                  <a:pt x="5423127" y="6642396"/>
                  <a:pt x="5422464" y="6643063"/>
                </a:cubicBezTo>
                <a:cubicBezTo>
                  <a:pt x="5422414" y="6643108"/>
                  <a:pt x="5422374" y="6643154"/>
                  <a:pt x="5422323" y="6643203"/>
                </a:cubicBezTo>
                <a:cubicBezTo>
                  <a:pt x="5421058" y="6644547"/>
                  <a:pt x="5421119" y="6646665"/>
                  <a:pt x="5422464" y="6647934"/>
                </a:cubicBezTo>
                <a:cubicBezTo>
                  <a:pt x="5423890" y="6649223"/>
                  <a:pt x="5426059" y="6649223"/>
                  <a:pt x="5427485" y="6647934"/>
                </a:cubicBezTo>
                <a:cubicBezTo>
                  <a:pt x="5427505" y="6647917"/>
                  <a:pt x="5427515" y="6647900"/>
                  <a:pt x="5427535" y="6647882"/>
                </a:cubicBezTo>
                <a:cubicBezTo>
                  <a:pt x="5428861" y="6646537"/>
                  <a:pt x="5428830" y="6644379"/>
                  <a:pt x="5427485" y="6643063"/>
                </a:cubicBezTo>
                <a:cubicBezTo>
                  <a:pt x="5426802" y="6642406"/>
                  <a:pt x="5425888" y="6642045"/>
                  <a:pt x="5424944" y="6642061"/>
                </a:cubicBezTo>
                <a:close/>
                <a:moveTo>
                  <a:pt x="4882549" y="6427326"/>
                </a:moveTo>
                <a:cubicBezTo>
                  <a:pt x="4922599" y="6492519"/>
                  <a:pt x="4910276" y="6579278"/>
                  <a:pt x="4850251" y="6630260"/>
                </a:cubicBezTo>
                <a:cubicBezTo>
                  <a:pt x="4827294" y="6649738"/>
                  <a:pt x="4800362" y="6661565"/>
                  <a:pt x="4772635" y="6665838"/>
                </a:cubicBezTo>
                <a:close/>
                <a:moveTo>
                  <a:pt x="4862474" y="6423847"/>
                </a:moveTo>
                <a:lnTo>
                  <a:pt x="4864363" y="6426133"/>
                </a:lnTo>
                <a:lnTo>
                  <a:pt x="4757827" y="6657291"/>
                </a:lnTo>
                <a:cubicBezTo>
                  <a:pt x="4756436" y="6657192"/>
                  <a:pt x="4756337" y="6657192"/>
                  <a:pt x="4754945" y="6657192"/>
                </a:cubicBezTo>
                <a:lnTo>
                  <a:pt x="4714398" y="6549663"/>
                </a:lnTo>
                <a:close/>
                <a:moveTo>
                  <a:pt x="5641019" y="6423748"/>
                </a:moveTo>
                <a:lnTo>
                  <a:pt x="5712871" y="6526110"/>
                </a:lnTo>
                <a:lnTo>
                  <a:pt x="5712871" y="6596868"/>
                </a:lnTo>
                <a:lnTo>
                  <a:pt x="5734039" y="6596868"/>
                </a:lnTo>
                <a:lnTo>
                  <a:pt x="5734039" y="6526110"/>
                </a:lnTo>
                <a:lnTo>
                  <a:pt x="5805890" y="6423748"/>
                </a:lnTo>
                <a:lnTo>
                  <a:pt x="5781542" y="6423748"/>
                </a:lnTo>
                <a:lnTo>
                  <a:pt x="5725989" y="6503948"/>
                </a:lnTo>
                <a:lnTo>
                  <a:pt x="5721119" y="6503948"/>
                </a:lnTo>
                <a:lnTo>
                  <a:pt x="5665367" y="6423748"/>
                </a:lnTo>
                <a:close/>
                <a:moveTo>
                  <a:pt x="5446234" y="6423748"/>
                </a:moveTo>
                <a:lnTo>
                  <a:pt x="5446234" y="6596868"/>
                </a:lnTo>
                <a:lnTo>
                  <a:pt x="5467501" y="6596868"/>
                </a:lnTo>
                <a:lnTo>
                  <a:pt x="5467501" y="6446307"/>
                </a:lnTo>
                <a:lnTo>
                  <a:pt x="5471477" y="6442332"/>
                </a:lnTo>
                <a:lnTo>
                  <a:pt x="5540745" y="6442332"/>
                </a:lnTo>
                <a:cubicBezTo>
                  <a:pt x="5550881" y="6442332"/>
                  <a:pt x="5562509" y="6443624"/>
                  <a:pt x="5572149" y="6453264"/>
                </a:cubicBezTo>
                <a:cubicBezTo>
                  <a:pt x="5577615" y="6459028"/>
                  <a:pt x="5580596" y="6466382"/>
                  <a:pt x="5580596" y="6474034"/>
                </a:cubicBezTo>
                <a:cubicBezTo>
                  <a:pt x="5580596" y="6491923"/>
                  <a:pt x="5565590" y="6505935"/>
                  <a:pt x="5546509" y="6505935"/>
                </a:cubicBezTo>
                <a:lnTo>
                  <a:pt x="5485986" y="6505935"/>
                </a:lnTo>
                <a:lnTo>
                  <a:pt x="5485986" y="6524519"/>
                </a:lnTo>
                <a:lnTo>
                  <a:pt x="5533788" y="6524519"/>
                </a:lnTo>
                <a:lnTo>
                  <a:pt x="5583279" y="6596868"/>
                </a:lnTo>
                <a:lnTo>
                  <a:pt x="5607528" y="6596868"/>
                </a:lnTo>
                <a:lnTo>
                  <a:pt x="5556049" y="6523029"/>
                </a:lnTo>
                <a:lnTo>
                  <a:pt x="5557440" y="6522731"/>
                </a:lnTo>
                <a:cubicBezTo>
                  <a:pt x="5559925" y="6522234"/>
                  <a:pt x="5561416" y="6521836"/>
                  <a:pt x="5562012" y="6521637"/>
                </a:cubicBezTo>
                <a:cubicBezTo>
                  <a:pt x="5586460" y="6514979"/>
                  <a:pt x="5601665" y="6496792"/>
                  <a:pt x="5601665" y="6474233"/>
                </a:cubicBezTo>
                <a:cubicBezTo>
                  <a:pt x="5601665" y="6461513"/>
                  <a:pt x="5597193" y="6449985"/>
                  <a:pt x="5588646" y="6440941"/>
                </a:cubicBezTo>
                <a:cubicBezTo>
                  <a:pt x="5577615" y="6429413"/>
                  <a:pt x="5561913" y="6423748"/>
                  <a:pt x="5540745" y="6423748"/>
                </a:cubicBezTo>
                <a:close/>
                <a:moveTo>
                  <a:pt x="5254132" y="6423748"/>
                </a:moveTo>
                <a:lnTo>
                  <a:pt x="5254132" y="6596868"/>
                </a:lnTo>
                <a:lnTo>
                  <a:pt x="5275399" y="6596868"/>
                </a:lnTo>
                <a:lnTo>
                  <a:pt x="5275399" y="6528395"/>
                </a:lnTo>
                <a:lnTo>
                  <a:pt x="5279375" y="6524420"/>
                </a:lnTo>
                <a:lnTo>
                  <a:pt x="5368121" y="6524420"/>
                </a:lnTo>
                <a:lnTo>
                  <a:pt x="5368121" y="6505836"/>
                </a:lnTo>
                <a:lnTo>
                  <a:pt x="5279375" y="6505836"/>
                </a:lnTo>
                <a:lnTo>
                  <a:pt x="5275399" y="6501861"/>
                </a:lnTo>
                <a:lnTo>
                  <a:pt x="5275399" y="6447798"/>
                </a:lnTo>
                <a:lnTo>
                  <a:pt x="5279375" y="6443823"/>
                </a:lnTo>
                <a:lnTo>
                  <a:pt x="5389090" y="6443823"/>
                </a:lnTo>
                <a:lnTo>
                  <a:pt x="5389090" y="6423748"/>
                </a:lnTo>
                <a:close/>
                <a:moveTo>
                  <a:pt x="5102776" y="6423748"/>
                </a:moveTo>
                <a:lnTo>
                  <a:pt x="5023073" y="6596868"/>
                </a:lnTo>
                <a:lnTo>
                  <a:pt x="5044937" y="6596868"/>
                </a:lnTo>
                <a:lnTo>
                  <a:pt x="5109335" y="6452370"/>
                </a:lnTo>
                <a:lnTo>
                  <a:pt x="5115198" y="6452370"/>
                </a:lnTo>
                <a:lnTo>
                  <a:pt x="5148689" y="6526308"/>
                </a:lnTo>
                <a:lnTo>
                  <a:pt x="5096714" y="6526308"/>
                </a:lnTo>
                <a:lnTo>
                  <a:pt x="5088465" y="6544892"/>
                </a:lnTo>
                <a:lnTo>
                  <a:pt x="5156839" y="6544892"/>
                </a:lnTo>
                <a:lnTo>
                  <a:pt x="5179795" y="6596868"/>
                </a:lnTo>
                <a:lnTo>
                  <a:pt x="5202951" y="6596868"/>
                </a:lnTo>
                <a:lnTo>
                  <a:pt x="5123348" y="6423748"/>
                </a:lnTo>
                <a:close/>
                <a:moveTo>
                  <a:pt x="4849555" y="6408543"/>
                </a:moveTo>
                <a:lnTo>
                  <a:pt x="4851443" y="6410828"/>
                </a:lnTo>
                <a:lnTo>
                  <a:pt x="4694323" y="6544396"/>
                </a:lnTo>
                <a:lnTo>
                  <a:pt x="4740734" y="6667627"/>
                </a:lnTo>
                <a:cubicBezTo>
                  <a:pt x="4698497" y="6665738"/>
                  <a:pt x="4657056" y="6646956"/>
                  <a:pt x="4627639" y="6612272"/>
                </a:cubicBezTo>
                <a:cubicBezTo>
                  <a:pt x="4598123" y="6577588"/>
                  <a:pt x="4586297" y="6533762"/>
                  <a:pt x="4591167" y="6491724"/>
                </a:cubicBezTo>
                <a:lnTo>
                  <a:pt x="4676336" y="6535252"/>
                </a:lnTo>
                <a:lnTo>
                  <a:pt x="4690149" y="6523526"/>
                </a:lnTo>
                <a:lnTo>
                  <a:pt x="4603788" y="6479401"/>
                </a:lnTo>
                <a:cubicBezTo>
                  <a:pt x="4603987" y="6478009"/>
                  <a:pt x="4603987" y="6477910"/>
                  <a:pt x="4604186" y="6476519"/>
                </a:cubicBezTo>
                <a:close/>
                <a:moveTo>
                  <a:pt x="4749169" y="6352120"/>
                </a:moveTo>
                <a:cubicBezTo>
                  <a:pt x="4785803" y="6352443"/>
                  <a:pt x="4822176" y="6365412"/>
                  <a:pt x="4851145" y="6390456"/>
                </a:cubicBezTo>
                <a:lnTo>
                  <a:pt x="4598024" y="6460519"/>
                </a:lnTo>
                <a:cubicBezTo>
                  <a:pt x="4606769" y="6433785"/>
                  <a:pt x="4622770" y="6409139"/>
                  <a:pt x="4645627" y="6389661"/>
                </a:cubicBezTo>
                <a:cubicBezTo>
                  <a:pt x="4675640" y="6364120"/>
                  <a:pt x="4712535" y="6351797"/>
                  <a:pt x="4749169" y="6352120"/>
                </a:cubicBezTo>
                <a:close/>
                <a:moveTo>
                  <a:pt x="4762063" y="6335536"/>
                </a:moveTo>
                <a:cubicBezTo>
                  <a:pt x="4717430" y="6331921"/>
                  <a:pt x="4671417" y="6345337"/>
                  <a:pt x="4634596" y="6376642"/>
                </a:cubicBezTo>
                <a:cubicBezTo>
                  <a:pt x="4560955" y="6439251"/>
                  <a:pt x="4552011" y="6549663"/>
                  <a:pt x="4614620" y="6623303"/>
                </a:cubicBezTo>
                <a:cubicBezTo>
                  <a:pt x="4677230" y="6696944"/>
                  <a:pt x="4787641" y="6705888"/>
                  <a:pt x="4861282" y="6643279"/>
                </a:cubicBezTo>
                <a:cubicBezTo>
                  <a:pt x="4934923" y="6580669"/>
                  <a:pt x="4943867" y="6470258"/>
                  <a:pt x="4881257" y="6396617"/>
                </a:cubicBezTo>
                <a:cubicBezTo>
                  <a:pt x="4849953" y="6359797"/>
                  <a:pt x="4806698" y="6339150"/>
                  <a:pt x="4762063" y="6335536"/>
                </a:cubicBezTo>
                <a:close/>
                <a:moveTo>
                  <a:pt x="0" y="0"/>
                </a:moveTo>
                <a:lnTo>
                  <a:pt x="6098438" y="0"/>
                </a:lnTo>
                <a:lnTo>
                  <a:pt x="6098438" y="6857998"/>
                </a:lnTo>
                <a:lnTo>
                  <a:pt x="0" y="6857998"/>
                </a:lnTo>
                <a:close/>
              </a:path>
            </a:pathLst>
          </a:custGeom>
          <a:solidFill>
            <a:schemeClr val="accent1"/>
          </a:solidFill>
        </p:spPr>
        <p:txBody>
          <a:bodyPr wrap="square">
            <a:noAutofit/>
          </a:bodyPr>
          <a:lstStyle>
            <a:lvl1pPr marL="7938" indent="0">
              <a:buNone/>
              <a:defRPr sz="1000"/>
            </a:lvl1pPr>
          </a:lstStyle>
          <a:p>
            <a:r>
              <a:rPr lang="en-GB"/>
              <a:t>Click on icon to add an image</a:t>
            </a:r>
            <a:endParaRPr lang="en-GB" dirty="0"/>
          </a:p>
        </p:txBody>
      </p:sp>
      <p:sp>
        <p:nvSpPr>
          <p:cNvPr id="12" name="Date Placeholder 3">
            <a:extLst>
              <a:ext uri="{FF2B5EF4-FFF2-40B4-BE49-F238E27FC236}">
                <a16:creationId xmlns:a16="http://schemas.microsoft.com/office/drawing/2014/main" id="{94F4BDF3-3479-7543-9E43-FA8860D52C07}"/>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6" name="Footer Placeholder 4">
            <a:extLst>
              <a:ext uri="{FF2B5EF4-FFF2-40B4-BE49-F238E27FC236}">
                <a16:creationId xmlns:a16="http://schemas.microsoft.com/office/drawing/2014/main" id="{E42ABA6C-6E21-0D45-9A7B-9F157A72305B}"/>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7" name="Slide Number Placeholder 5">
            <a:extLst>
              <a:ext uri="{FF2B5EF4-FFF2-40B4-BE49-F238E27FC236}">
                <a16:creationId xmlns:a16="http://schemas.microsoft.com/office/drawing/2014/main" id="{549440E5-64BC-9543-80BE-6D8652882684}"/>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2955171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Headline, sub header, text &amp; 2 pictures">
    <p:bg>
      <p:bgPr>
        <a:solidFill>
          <a:schemeClr val="bg1"/>
        </a:solidFill>
        <a:effectLst/>
      </p:bgPr>
    </p:bg>
    <p:spTree>
      <p:nvGrpSpPr>
        <p:cNvPr id="1" name=""/>
        <p:cNvGrpSpPr/>
        <p:nvPr/>
      </p:nvGrpSpPr>
      <p:grpSpPr>
        <a:xfrm>
          <a:off x="0" y="0"/>
          <a:ext cx="0" cy="0"/>
          <a:chOff x="0" y="0"/>
          <a:chExt cx="0" cy="0"/>
        </a:xfrm>
      </p:grpSpPr>
      <p:sp>
        <p:nvSpPr>
          <p:cNvPr id="14" name="Rektangel 13">
            <a:extLst>
              <a:ext uri="{FF2B5EF4-FFF2-40B4-BE49-F238E27FC236}">
                <a16:creationId xmlns:a16="http://schemas.microsoft.com/office/drawing/2014/main" id="{9C434207-B8EF-C94E-BE59-893BFAB726A1}"/>
              </a:ext>
            </a:extLst>
          </p:cNvPr>
          <p:cNvSpPr/>
          <p:nvPr userDrawn="1"/>
        </p:nvSpPr>
        <p:spPr>
          <a:xfrm>
            <a:off x="0" y="-2"/>
            <a:ext cx="6235908" cy="68580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Picture Placeholder 10">
            <a:extLst>
              <a:ext uri="{FF2B5EF4-FFF2-40B4-BE49-F238E27FC236}">
                <a16:creationId xmlns:a16="http://schemas.microsoft.com/office/drawing/2014/main" id="{C754C296-9DBD-4562-BC4F-790EE6DA6153}"/>
              </a:ext>
            </a:extLst>
          </p:cNvPr>
          <p:cNvSpPr>
            <a:spLocks noGrp="1"/>
          </p:cNvSpPr>
          <p:nvPr>
            <p:ph type="pic" sz="quarter" idx="15" hasCustomPrompt="1"/>
          </p:nvPr>
        </p:nvSpPr>
        <p:spPr>
          <a:xfrm>
            <a:off x="6100997" y="1"/>
            <a:ext cx="6091003" cy="3470564"/>
          </a:xfrm>
          <a:prstGeom prst="rect">
            <a:avLst/>
          </a:prstGeom>
          <a:solidFill>
            <a:schemeClr val="accent1"/>
          </a:solidFill>
        </p:spPr>
        <p:txBody>
          <a:bodyPr/>
          <a:lstStyle>
            <a:lvl1pPr marL="0" indent="0">
              <a:buNone/>
              <a:defRPr sz="1000"/>
            </a:lvl1pPr>
          </a:lstStyle>
          <a:p>
            <a:r>
              <a:rPr lang="en-GB"/>
              <a:t>Click on icon to add an image </a:t>
            </a:r>
            <a:endParaRPr lang="en-GB" dirty="0"/>
          </a:p>
        </p:txBody>
      </p:sp>
      <p:sp>
        <p:nvSpPr>
          <p:cNvPr id="10" name="Text Placeholder 6">
            <a:extLst>
              <a:ext uri="{FF2B5EF4-FFF2-40B4-BE49-F238E27FC236}">
                <a16:creationId xmlns:a16="http://schemas.microsoft.com/office/drawing/2014/main" id="{A64BECCE-BA3B-4C2F-AE45-4B884DF0673D}"/>
              </a:ext>
            </a:extLst>
          </p:cNvPr>
          <p:cNvSpPr>
            <a:spLocks noGrp="1"/>
          </p:cNvSpPr>
          <p:nvPr>
            <p:ph type="body" sz="quarter" idx="13" hasCustomPrompt="1"/>
          </p:nvPr>
        </p:nvSpPr>
        <p:spPr>
          <a:xfrm>
            <a:off x="766800" y="463594"/>
            <a:ext cx="5076788"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
        <p:nvSpPr>
          <p:cNvPr id="2" name="Title 1">
            <a:extLst>
              <a:ext uri="{FF2B5EF4-FFF2-40B4-BE49-F238E27FC236}">
                <a16:creationId xmlns:a16="http://schemas.microsoft.com/office/drawing/2014/main" id="{30C38378-7150-4F99-B8AA-9CBA7E7FEC6D}"/>
              </a:ext>
            </a:extLst>
          </p:cNvPr>
          <p:cNvSpPr>
            <a:spLocks noGrp="1"/>
          </p:cNvSpPr>
          <p:nvPr>
            <p:ph type="title" hasCustomPrompt="1"/>
          </p:nvPr>
        </p:nvSpPr>
        <p:spPr>
          <a:xfrm>
            <a:off x="766800" y="958738"/>
            <a:ext cx="5076788" cy="1081088"/>
          </a:xfrm>
          <a:prstGeom prst="rect">
            <a:avLst/>
          </a:prstGeom>
        </p:spPr>
        <p:txBody>
          <a:bodyPr/>
          <a:lstStyle/>
          <a:p>
            <a:r>
              <a:rPr lang="en-GB"/>
              <a:t>Click to add a two line headline</a:t>
            </a:r>
            <a:endParaRPr lang="en-GB" dirty="0"/>
          </a:p>
        </p:txBody>
      </p:sp>
      <p:sp>
        <p:nvSpPr>
          <p:cNvPr id="20" name="textruta 5">
            <a:extLst>
              <a:ext uri="{FF2B5EF4-FFF2-40B4-BE49-F238E27FC236}">
                <a16:creationId xmlns:a16="http://schemas.microsoft.com/office/drawing/2014/main" id="{C9A87B6B-3592-744E-835A-A7E9B61E8803}"/>
              </a:ext>
            </a:extLst>
          </p:cNvPr>
          <p:cNvSpPr txBox="1"/>
          <p:nvPr userDrawn="1"/>
        </p:nvSpPr>
        <p:spPr>
          <a:xfrm>
            <a:off x="2003086" y="-371413"/>
            <a:ext cx="8185829"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a:solidFill>
                  <a:schemeClr val="tx1">
                    <a:lumMod val="65000"/>
                    <a:lumOff val="35000"/>
                  </a:schemeClr>
                </a:solidFill>
                <a:latin typeface="Arial" panose="020B0604020202020204" pitchFamily="34" charset="0"/>
                <a:cs typeface="Arial" panose="020B0604020202020204" pitchFamily="34" charset="0"/>
              </a:rPr>
              <a:t>If you need to change the color of the logo, right click outside work area, choose Format Background from context menu and choose Solid fill – Black or White</a:t>
            </a: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Platshållare för text 17">
            <a:extLst>
              <a:ext uri="{FF2B5EF4-FFF2-40B4-BE49-F238E27FC236}">
                <a16:creationId xmlns:a16="http://schemas.microsoft.com/office/drawing/2014/main" id="{00275657-D737-1746-B967-1BEA2BA08E77}"/>
              </a:ext>
            </a:extLst>
          </p:cNvPr>
          <p:cNvSpPr>
            <a:spLocks noGrp="1"/>
          </p:cNvSpPr>
          <p:nvPr>
            <p:ph type="body" sz="quarter" idx="17" hasCustomPrompt="1"/>
          </p:nvPr>
        </p:nvSpPr>
        <p:spPr>
          <a:xfrm>
            <a:off x="765175" y="2533650"/>
            <a:ext cx="5078413" cy="3556000"/>
          </a:xfrm>
        </p:spPr>
        <p:txBody>
          <a:body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27" name="Platshållare för bild 26">
            <a:extLst>
              <a:ext uri="{FF2B5EF4-FFF2-40B4-BE49-F238E27FC236}">
                <a16:creationId xmlns:a16="http://schemas.microsoft.com/office/drawing/2014/main" id="{37128401-57EC-7041-9314-68594F0E368E}"/>
              </a:ext>
            </a:extLst>
          </p:cNvPr>
          <p:cNvSpPr>
            <a:spLocks noGrp="1"/>
          </p:cNvSpPr>
          <p:nvPr>
            <p:ph type="pic" sz="quarter" idx="18" hasCustomPrompt="1"/>
          </p:nvPr>
        </p:nvSpPr>
        <p:spPr>
          <a:xfrm>
            <a:off x="6100997" y="3430829"/>
            <a:ext cx="6091003" cy="3445460"/>
          </a:xfrm>
          <a:custGeom>
            <a:avLst/>
            <a:gdLst>
              <a:gd name="connsiteX0" fmla="*/ 5414969 w 6091003"/>
              <a:gd name="connsiteY0" fmla="*/ 3229483 h 3445460"/>
              <a:gd name="connsiteX1" fmla="*/ 5430714 w 6091003"/>
              <a:gd name="connsiteY1" fmla="*/ 3229885 h 3445460"/>
              <a:gd name="connsiteX2" fmla="*/ 5430714 w 6091003"/>
              <a:gd name="connsiteY2" fmla="*/ 3246590 h 3445460"/>
              <a:gd name="connsiteX3" fmla="*/ 5422681 w 6091003"/>
              <a:gd name="connsiteY3" fmla="*/ 3249998 h 3445460"/>
              <a:gd name="connsiteX4" fmla="*/ 5422711 w 6091003"/>
              <a:gd name="connsiteY4" fmla="*/ 3249948 h 3445460"/>
              <a:gd name="connsiteX5" fmla="*/ 5414567 w 6091003"/>
              <a:gd name="connsiteY5" fmla="*/ 3246590 h 3445460"/>
              <a:gd name="connsiteX6" fmla="*/ 5414567 w 6091003"/>
              <a:gd name="connsiteY6" fmla="*/ 3229885 h 3445460"/>
              <a:gd name="connsiteX7" fmla="*/ 5414969 w 6091003"/>
              <a:gd name="connsiteY7" fmla="*/ 3229483 h 3445460"/>
              <a:gd name="connsiteX8" fmla="*/ 5264374 w 6091003"/>
              <a:gd name="connsiteY8" fmla="*/ 3228571 h 3445460"/>
              <a:gd name="connsiteX9" fmla="*/ 5270027 w 6091003"/>
              <a:gd name="connsiteY9" fmla="*/ 3241960 h 3445460"/>
              <a:gd name="connsiteX10" fmla="*/ 5258760 w 6091003"/>
              <a:gd name="connsiteY10" fmla="*/ 3241960 h 3445460"/>
              <a:gd name="connsiteX11" fmla="*/ 5370323 w 6091003"/>
              <a:gd name="connsiteY11" fmla="*/ 3227028 h 3445460"/>
              <a:gd name="connsiteX12" fmla="*/ 5376770 w 6091003"/>
              <a:gd name="connsiteY12" fmla="*/ 3227028 h 3445460"/>
              <a:gd name="connsiteX13" fmla="*/ 5382203 w 6091003"/>
              <a:gd name="connsiteY13" fmla="*/ 3228682 h 3445460"/>
              <a:gd name="connsiteX14" fmla="*/ 5384281 w 6091003"/>
              <a:gd name="connsiteY14" fmla="*/ 3233061 h 3445460"/>
              <a:gd name="connsiteX15" fmla="*/ 5382183 w 6091003"/>
              <a:gd name="connsiteY15" fmla="*/ 3237821 h 3445460"/>
              <a:gd name="connsiteX16" fmla="*/ 5376750 w 6091003"/>
              <a:gd name="connsiteY16" fmla="*/ 3239645 h 3445460"/>
              <a:gd name="connsiteX17" fmla="*/ 5370303 w 6091003"/>
              <a:gd name="connsiteY17" fmla="*/ 3239645 h 3445460"/>
              <a:gd name="connsiteX18" fmla="*/ 5506590 w 6091003"/>
              <a:gd name="connsiteY18" fmla="*/ 3227018 h 3445460"/>
              <a:gd name="connsiteX19" fmla="*/ 5514162 w 6091003"/>
              <a:gd name="connsiteY19" fmla="*/ 3227018 h 3445460"/>
              <a:gd name="connsiteX20" fmla="*/ 5519423 w 6091003"/>
              <a:gd name="connsiteY20" fmla="*/ 3228571 h 3445460"/>
              <a:gd name="connsiteX21" fmla="*/ 5520398 w 6091003"/>
              <a:gd name="connsiteY21" fmla="*/ 3229543 h 3445460"/>
              <a:gd name="connsiteX22" fmla="*/ 5519423 w 6091003"/>
              <a:gd name="connsiteY22" fmla="*/ 3236849 h 3445460"/>
              <a:gd name="connsiteX23" fmla="*/ 5514162 w 6091003"/>
              <a:gd name="connsiteY23" fmla="*/ 3238412 h 3445460"/>
              <a:gd name="connsiteX24" fmla="*/ 5506590 w 6091003"/>
              <a:gd name="connsiteY24" fmla="*/ 3238412 h 3445460"/>
              <a:gd name="connsiteX25" fmla="*/ 5298576 w 6091003"/>
              <a:gd name="connsiteY25" fmla="*/ 3221687 h 3445460"/>
              <a:gd name="connsiteX26" fmla="*/ 5298576 w 6091003"/>
              <a:gd name="connsiteY26" fmla="*/ 3254757 h 3445460"/>
              <a:gd name="connsiteX27" fmla="*/ 5304430 w 6091003"/>
              <a:gd name="connsiteY27" fmla="*/ 3254757 h 3445460"/>
              <a:gd name="connsiteX28" fmla="*/ 5304430 w 6091003"/>
              <a:gd name="connsiteY28" fmla="*/ 3241990 h 3445460"/>
              <a:gd name="connsiteX29" fmla="*/ 5320146 w 6091003"/>
              <a:gd name="connsiteY29" fmla="*/ 3241990 h 3445460"/>
              <a:gd name="connsiteX30" fmla="*/ 5320146 w 6091003"/>
              <a:gd name="connsiteY30" fmla="*/ 3236589 h 3445460"/>
              <a:gd name="connsiteX31" fmla="*/ 5304430 w 6091003"/>
              <a:gd name="connsiteY31" fmla="*/ 3236589 h 3445460"/>
              <a:gd name="connsiteX32" fmla="*/ 5304430 w 6091003"/>
              <a:gd name="connsiteY32" fmla="*/ 3227048 h 3445460"/>
              <a:gd name="connsiteX33" fmla="*/ 5322294 w 6091003"/>
              <a:gd name="connsiteY33" fmla="*/ 3227048 h 3445460"/>
              <a:gd name="connsiteX34" fmla="*/ 5322294 w 6091003"/>
              <a:gd name="connsiteY34" fmla="*/ 3221687 h 3445460"/>
              <a:gd name="connsiteX35" fmla="*/ 5500766 w 6091003"/>
              <a:gd name="connsiteY35" fmla="*/ 3221657 h 3445460"/>
              <a:gd name="connsiteX36" fmla="*/ 5500766 w 6091003"/>
              <a:gd name="connsiteY36" fmla="*/ 3254727 h 3445460"/>
              <a:gd name="connsiteX37" fmla="*/ 5506590 w 6091003"/>
              <a:gd name="connsiteY37" fmla="*/ 3254727 h 3445460"/>
              <a:gd name="connsiteX38" fmla="*/ 5506590 w 6091003"/>
              <a:gd name="connsiteY38" fmla="*/ 3243814 h 3445460"/>
              <a:gd name="connsiteX39" fmla="*/ 5513137 w 6091003"/>
              <a:gd name="connsiteY39" fmla="*/ 3243814 h 3445460"/>
              <a:gd name="connsiteX40" fmla="*/ 5522165 w 6091003"/>
              <a:gd name="connsiteY40" fmla="*/ 3254757 h 3445460"/>
              <a:gd name="connsiteX41" fmla="*/ 5529284 w 6091003"/>
              <a:gd name="connsiteY41" fmla="*/ 3254757 h 3445460"/>
              <a:gd name="connsiteX42" fmla="*/ 5519674 w 6091003"/>
              <a:gd name="connsiteY42" fmla="*/ 3243012 h 3445460"/>
              <a:gd name="connsiteX43" fmla="*/ 5525258 w 6091003"/>
              <a:gd name="connsiteY43" fmla="*/ 3239124 h 3445460"/>
              <a:gd name="connsiteX44" fmla="*/ 5527266 w 6091003"/>
              <a:gd name="connsiteY44" fmla="*/ 3232740 h 3445460"/>
              <a:gd name="connsiteX45" fmla="*/ 5523651 w 6091003"/>
              <a:gd name="connsiteY45" fmla="*/ 3224723 h 3445460"/>
              <a:gd name="connsiteX46" fmla="*/ 5514383 w 6091003"/>
              <a:gd name="connsiteY46" fmla="*/ 3221657 h 3445460"/>
              <a:gd name="connsiteX47" fmla="*/ 5542308 w 6091003"/>
              <a:gd name="connsiteY47" fmla="*/ 3221607 h 3445460"/>
              <a:gd name="connsiteX48" fmla="*/ 5555633 w 6091003"/>
              <a:gd name="connsiteY48" fmla="*/ 3243574 h 3445460"/>
              <a:gd name="connsiteX49" fmla="*/ 5555633 w 6091003"/>
              <a:gd name="connsiteY49" fmla="*/ 3254727 h 3445460"/>
              <a:gd name="connsiteX50" fmla="*/ 5561588 w 6091003"/>
              <a:gd name="connsiteY50" fmla="*/ 3254727 h 3445460"/>
              <a:gd name="connsiteX51" fmla="*/ 5561588 w 6091003"/>
              <a:gd name="connsiteY51" fmla="*/ 3243574 h 3445460"/>
              <a:gd name="connsiteX52" fmla="*/ 5574863 w 6091003"/>
              <a:gd name="connsiteY52" fmla="*/ 3221607 h 3445460"/>
              <a:gd name="connsiteX53" fmla="*/ 5568366 w 6091003"/>
              <a:gd name="connsiteY53" fmla="*/ 3221607 h 3445460"/>
              <a:gd name="connsiteX54" fmla="*/ 5558556 w 6091003"/>
              <a:gd name="connsiteY54" fmla="*/ 3237822 h 3445460"/>
              <a:gd name="connsiteX55" fmla="*/ 5548805 w 6091003"/>
              <a:gd name="connsiteY55" fmla="*/ 3221607 h 3445460"/>
              <a:gd name="connsiteX56" fmla="*/ 5451742 w 6091003"/>
              <a:gd name="connsiteY56" fmla="*/ 3221607 h 3445460"/>
              <a:gd name="connsiteX57" fmla="*/ 5465067 w 6091003"/>
              <a:gd name="connsiteY57" fmla="*/ 3243574 h 3445460"/>
              <a:gd name="connsiteX58" fmla="*/ 5465067 w 6091003"/>
              <a:gd name="connsiteY58" fmla="*/ 3254727 h 3445460"/>
              <a:gd name="connsiteX59" fmla="*/ 5471022 w 6091003"/>
              <a:gd name="connsiteY59" fmla="*/ 3254727 h 3445460"/>
              <a:gd name="connsiteX60" fmla="*/ 5471022 w 6091003"/>
              <a:gd name="connsiteY60" fmla="*/ 3243574 h 3445460"/>
              <a:gd name="connsiteX61" fmla="*/ 5484297 w 6091003"/>
              <a:gd name="connsiteY61" fmla="*/ 3221607 h 3445460"/>
              <a:gd name="connsiteX62" fmla="*/ 5477800 w 6091003"/>
              <a:gd name="connsiteY62" fmla="*/ 3221607 h 3445460"/>
              <a:gd name="connsiteX63" fmla="*/ 5467999 w 6091003"/>
              <a:gd name="connsiteY63" fmla="*/ 3237822 h 3445460"/>
              <a:gd name="connsiteX64" fmla="*/ 5458239 w 6091003"/>
              <a:gd name="connsiteY64" fmla="*/ 3221607 h 3445460"/>
              <a:gd name="connsiteX65" fmla="*/ 5364449 w 6091003"/>
              <a:gd name="connsiteY65" fmla="*/ 3221607 h 3445460"/>
              <a:gd name="connsiteX66" fmla="*/ 5364449 w 6091003"/>
              <a:gd name="connsiteY66" fmla="*/ 3254727 h 3445460"/>
              <a:gd name="connsiteX67" fmla="*/ 5370303 w 6091003"/>
              <a:gd name="connsiteY67" fmla="*/ 3254727 h 3445460"/>
              <a:gd name="connsiteX68" fmla="*/ 5370303 w 6091003"/>
              <a:gd name="connsiteY68" fmla="*/ 3245037 h 3445460"/>
              <a:gd name="connsiteX69" fmla="*/ 5376117 w 6091003"/>
              <a:gd name="connsiteY69" fmla="*/ 3245037 h 3445460"/>
              <a:gd name="connsiteX70" fmla="*/ 5386209 w 6091003"/>
              <a:gd name="connsiteY70" fmla="*/ 3241770 h 3445460"/>
              <a:gd name="connsiteX71" fmla="*/ 5390065 w 6091003"/>
              <a:gd name="connsiteY71" fmla="*/ 3233051 h 3445460"/>
              <a:gd name="connsiteX72" fmla="*/ 5386460 w 6091003"/>
              <a:gd name="connsiteY72" fmla="*/ 3224774 h 3445460"/>
              <a:gd name="connsiteX73" fmla="*/ 5376941 w 6091003"/>
              <a:gd name="connsiteY73" fmla="*/ 3221607 h 3445460"/>
              <a:gd name="connsiteX74" fmla="*/ 5261642 w 6091003"/>
              <a:gd name="connsiteY74" fmla="*/ 3221416 h 3445460"/>
              <a:gd name="connsiteX75" fmla="*/ 5247102 w 6091003"/>
              <a:gd name="connsiteY75" fmla="*/ 3254727 h 3445460"/>
              <a:gd name="connsiteX76" fmla="*/ 5253388 w 6091003"/>
              <a:gd name="connsiteY76" fmla="*/ 3254727 h 3445460"/>
              <a:gd name="connsiteX77" fmla="*/ 5256471 w 6091003"/>
              <a:gd name="connsiteY77" fmla="*/ 3247371 h 3445460"/>
              <a:gd name="connsiteX78" fmla="*/ 5272276 w 6091003"/>
              <a:gd name="connsiteY78" fmla="*/ 3247371 h 3445460"/>
              <a:gd name="connsiteX79" fmla="*/ 5275399 w 6091003"/>
              <a:gd name="connsiteY79" fmla="*/ 3254727 h 3445460"/>
              <a:gd name="connsiteX80" fmla="*/ 5281645 w 6091003"/>
              <a:gd name="connsiteY80" fmla="*/ 3254727 h 3445460"/>
              <a:gd name="connsiteX81" fmla="*/ 5267155 w 6091003"/>
              <a:gd name="connsiteY81" fmla="*/ 3221416 h 3445460"/>
              <a:gd name="connsiteX82" fmla="*/ 5422639 w 6091003"/>
              <a:gd name="connsiteY82" fmla="*/ 3220907 h 3445460"/>
              <a:gd name="connsiteX83" fmla="*/ 5410390 w 6091003"/>
              <a:gd name="connsiteY83" fmla="*/ 3226047 h 3445460"/>
              <a:gd name="connsiteX84" fmla="*/ 5405369 w 6091003"/>
              <a:gd name="connsiteY84" fmla="*/ 3238213 h 3445460"/>
              <a:gd name="connsiteX85" fmla="*/ 5410520 w 6091003"/>
              <a:gd name="connsiteY85" fmla="*/ 3250550 h 3445460"/>
              <a:gd name="connsiteX86" fmla="*/ 5435072 w 6091003"/>
              <a:gd name="connsiteY86" fmla="*/ 3250422 h 3445460"/>
              <a:gd name="connsiteX87" fmla="*/ 5434942 w 6091003"/>
              <a:gd name="connsiteY87" fmla="*/ 3225917 h 3445460"/>
              <a:gd name="connsiteX88" fmla="*/ 5422639 w 6091003"/>
              <a:gd name="connsiteY88" fmla="*/ 3220907 h 3445460"/>
              <a:gd name="connsiteX89" fmla="*/ 5264384 w 6091003"/>
              <a:gd name="connsiteY89" fmla="*/ 3214683 h 3445460"/>
              <a:gd name="connsiteX90" fmla="*/ 5266392 w 6091003"/>
              <a:gd name="connsiteY90" fmla="*/ 3215755 h 3445460"/>
              <a:gd name="connsiteX91" fmla="*/ 5266392 w 6091003"/>
              <a:gd name="connsiteY91" fmla="*/ 3218090 h 3445460"/>
              <a:gd name="connsiteX92" fmla="*/ 5264384 w 6091003"/>
              <a:gd name="connsiteY92" fmla="*/ 3219162 h 3445460"/>
              <a:gd name="connsiteX93" fmla="*/ 5262436 w 6091003"/>
              <a:gd name="connsiteY93" fmla="*/ 3218090 h 3445460"/>
              <a:gd name="connsiteX94" fmla="*/ 5262436 w 6091003"/>
              <a:gd name="connsiteY94" fmla="*/ 3215755 h 3445460"/>
              <a:gd name="connsiteX95" fmla="*/ 5264384 w 6091003"/>
              <a:gd name="connsiteY95" fmla="*/ 3214683 h 3445460"/>
              <a:gd name="connsiteX96" fmla="*/ 5260437 w 6091003"/>
              <a:gd name="connsiteY96" fmla="*/ 3213219 h 3445460"/>
              <a:gd name="connsiteX97" fmla="*/ 5258971 w 6091003"/>
              <a:gd name="connsiteY97" fmla="*/ 3216917 h 3445460"/>
              <a:gd name="connsiteX98" fmla="*/ 5260437 w 6091003"/>
              <a:gd name="connsiteY98" fmla="*/ 3220625 h 3445460"/>
              <a:gd name="connsiteX99" fmla="*/ 5268340 w 6091003"/>
              <a:gd name="connsiteY99" fmla="*/ 3220625 h 3445460"/>
              <a:gd name="connsiteX100" fmla="*/ 5268340 w 6091003"/>
              <a:gd name="connsiteY100" fmla="*/ 3213219 h 3445460"/>
              <a:gd name="connsiteX101" fmla="*/ 5260437 w 6091003"/>
              <a:gd name="connsiteY101" fmla="*/ 3213219 h 3445460"/>
              <a:gd name="connsiteX102" fmla="*/ 5427692 w 6091003"/>
              <a:gd name="connsiteY102" fmla="*/ 3211185 h 3445460"/>
              <a:gd name="connsiteX103" fmla="*/ 5425181 w 6091003"/>
              <a:gd name="connsiteY103" fmla="*/ 3212237 h 3445460"/>
              <a:gd name="connsiteX104" fmla="*/ 5425041 w 6091003"/>
              <a:gd name="connsiteY104" fmla="*/ 3212377 h 3445460"/>
              <a:gd name="connsiteX105" fmla="*/ 5425181 w 6091003"/>
              <a:gd name="connsiteY105" fmla="*/ 3217108 h 3445460"/>
              <a:gd name="connsiteX106" fmla="*/ 5430202 w 6091003"/>
              <a:gd name="connsiteY106" fmla="*/ 3217108 h 3445460"/>
              <a:gd name="connsiteX107" fmla="*/ 5430252 w 6091003"/>
              <a:gd name="connsiteY107" fmla="*/ 3217056 h 3445460"/>
              <a:gd name="connsiteX108" fmla="*/ 5430202 w 6091003"/>
              <a:gd name="connsiteY108" fmla="*/ 3212237 h 3445460"/>
              <a:gd name="connsiteX109" fmla="*/ 5427661 w 6091003"/>
              <a:gd name="connsiteY109" fmla="*/ 3211235 h 3445460"/>
              <a:gd name="connsiteX110" fmla="*/ 5417539 w 6091003"/>
              <a:gd name="connsiteY110" fmla="*/ 3211185 h 3445460"/>
              <a:gd name="connsiteX111" fmla="*/ 5415029 w 6091003"/>
              <a:gd name="connsiteY111" fmla="*/ 3212237 h 3445460"/>
              <a:gd name="connsiteX112" fmla="*/ 5414888 w 6091003"/>
              <a:gd name="connsiteY112" fmla="*/ 3212377 h 3445460"/>
              <a:gd name="connsiteX113" fmla="*/ 5415029 w 6091003"/>
              <a:gd name="connsiteY113" fmla="*/ 3217108 h 3445460"/>
              <a:gd name="connsiteX114" fmla="*/ 5420050 w 6091003"/>
              <a:gd name="connsiteY114" fmla="*/ 3217108 h 3445460"/>
              <a:gd name="connsiteX115" fmla="*/ 5420100 w 6091003"/>
              <a:gd name="connsiteY115" fmla="*/ 3217056 h 3445460"/>
              <a:gd name="connsiteX116" fmla="*/ 5420050 w 6091003"/>
              <a:gd name="connsiteY116" fmla="*/ 3212237 h 3445460"/>
              <a:gd name="connsiteX117" fmla="*/ 5417509 w 6091003"/>
              <a:gd name="connsiteY117" fmla="*/ 3211235 h 3445460"/>
              <a:gd name="connsiteX118" fmla="*/ 4875114 w 6091003"/>
              <a:gd name="connsiteY118" fmla="*/ 2996499 h 3445460"/>
              <a:gd name="connsiteX119" fmla="*/ 4842816 w 6091003"/>
              <a:gd name="connsiteY119" fmla="*/ 3199433 h 3445460"/>
              <a:gd name="connsiteX120" fmla="*/ 4765200 w 6091003"/>
              <a:gd name="connsiteY120" fmla="*/ 3235011 h 3445460"/>
              <a:gd name="connsiteX121" fmla="*/ 4855039 w 6091003"/>
              <a:gd name="connsiteY121" fmla="*/ 2993020 h 3445460"/>
              <a:gd name="connsiteX122" fmla="*/ 4856928 w 6091003"/>
              <a:gd name="connsiteY122" fmla="*/ 2995306 h 3445460"/>
              <a:gd name="connsiteX123" fmla="*/ 4750392 w 6091003"/>
              <a:gd name="connsiteY123" fmla="*/ 3226464 h 3445460"/>
              <a:gd name="connsiteX124" fmla="*/ 4747510 w 6091003"/>
              <a:gd name="connsiteY124" fmla="*/ 3226365 h 3445460"/>
              <a:gd name="connsiteX125" fmla="*/ 4706963 w 6091003"/>
              <a:gd name="connsiteY125" fmla="*/ 3118836 h 3445460"/>
              <a:gd name="connsiteX126" fmla="*/ 5633584 w 6091003"/>
              <a:gd name="connsiteY126" fmla="*/ 2992921 h 3445460"/>
              <a:gd name="connsiteX127" fmla="*/ 5705436 w 6091003"/>
              <a:gd name="connsiteY127" fmla="*/ 3095283 h 3445460"/>
              <a:gd name="connsiteX128" fmla="*/ 5705436 w 6091003"/>
              <a:gd name="connsiteY128" fmla="*/ 3166041 h 3445460"/>
              <a:gd name="connsiteX129" fmla="*/ 5726604 w 6091003"/>
              <a:gd name="connsiteY129" fmla="*/ 3166041 h 3445460"/>
              <a:gd name="connsiteX130" fmla="*/ 5726604 w 6091003"/>
              <a:gd name="connsiteY130" fmla="*/ 3095283 h 3445460"/>
              <a:gd name="connsiteX131" fmla="*/ 5798455 w 6091003"/>
              <a:gd name="connsiteY131" fmla="*/ 2992921 h 3445460"/>
              <a:gd name="connsiteX132" fmla="*/ 5774107 w 6091003"/>
              <a:gd name="connsiteY132" fmla="*/ 2992921 h 3445460"/>
              <a:gd name="connsiteX133" fmla="*/ 5718554 w 6091003"/>
              <a:gd name="connsiteY133" fmla="*/ 3073121 h 3445460"/>
              <a:gd name="connsiteX134" fmla="*/ 5713684 w 6091003"/>
              <a:gd name="connsiteY134" fmla="*/ 3073121 h 3445460"/>
              <a:gd name="connsiteX135" fmla="*/ 5657932 w 6091003"/>
              <a:gd name="connsiteY135" fmla="*/ 2992921 h 3445460"/>
              <a:gd name="connsiteX136" fmla="*/ 5438799 w 6091003"/>
              <a:gd name="connsiteY136" fmla="*/ 2992921 h 3445460"/>
              <a:gd name="connsiteX137" fmla="*/ 5438799 w 6091003"/>
              <a:gd name="connsiteY137" fmla="*/ 3166041 h 3445460"/>
              <a:gd name="connsiteX138" fmla="*/ 5460066 w 6091003"/>
              <a:gd name="connsiteY138" fmla="*/ 3166041 h 3445460"/>
              <a:gd name="connsiteX139" fmla="*/ 5460066 w 6091003"/>
              <a:gd name="connsiteY139" fmla="*/ 3015480 h 3445460"/>
              <a:gd name="connsiteX140" fmla="*/ 5464042 w 6091003"/>
              <a:gd name="connsiteY140" fmla="*/ 3011505 h 3445460"/>
              <a:gd name="connsiteX141" fmla="*/ 5533310 w 6091003"/>
              <a:gd name="connsiteY141" fmla="*/ 3011505 h 3445460"/>
              <a:gd name="connsiteX142" fmla="*/ 5564714 w 6091003"/>
              <a:gd name="connsiteY142" fmla="*/ 3022437 h 3445460"/>
              <a:gd name="connsiteX143" fmla="*/ 5573161 w 6091003"/>
              <a:gd name="connsiteY143" fmla="*/ 3043207 h 3445460"/>
              <a:gd name="connsiteX144" fmla="*/ 5539074 w 6091003"/>
              <a:gd name="connsiteY144" fmla="*/ 3075108 h 3445460"/>
              <a:gd name="connsiteX145" fmla="*/ 5478551 w 6091003"/>
              <a:gd name="connsiteY145" fmla="*/ 3075108 h 3445460"/>
              <a:gd name="connsiteX146" fmla="*/ 5478551 w 6091003"/>
              <a:gd name="connsiteY146" fmla="*/ 3093692 h 3445460"/>
              <a:gd name="connsiteX147" fmla="*/ 5526353 w 6091003"/>
              <a:gd name="connsiteY147" fmla="*/ 3093692 h 3445460"/>
              <a:gd name="connsiteX148" fmla="*/ 5575844 w 6091003"/>
              <a:gd name="connsiteY148" fmla="*/ 3166041 h 3445460"/>
              <a:gd name="connsiteX149" fmla="*/ 5600093 w 6091003"/>
              <a:gd name="connsiteY149" fmla="*/ 3166041 h 3445460"/>
              <a:gd name="connsiteX150" fmla="*/ 5548614 w 6091003"/>
              <a:gd name="connsiteY150" fmla="*/ 3092202 h 3445460"/>
              <a:gd name="connsiteX151" fmla="*/ 5550005 w 6091003"/>
              <a:gd name="connsiteY151" fmla="*/ 3091904 h 3445460"/>
              <a:gd name="connsiteX152" fmla="*/ 5554577 w 6091003"/>
              <a:gd name="connsiteY152" fmla="*/ 3090810 h 3445460"/>
              <a:gd name="connsiteX153" fmla="*/ 5594230 w 6091003"/>
              <a:gd name="connsiteY153" fmla="*/ 3043406 h 3445460"/>
              <a:gd name="connsiteX154" fmla="*/ 5581211 w 6091003"/>
              <a:gd name="connsiteY154" fmla="*/ 3010114 h 3445460"/>
              <a:gd name="connsiteX155" fmla="*/ 5533310 w 6091003"/>
              <a:gd name="connsiteY155" fmla="*/ 2992921 h 3445460"/>
              <a:gd name="connsiteX156" fmla="*/ 5246697 w 6091003"/>
              <a:gd name="connsiteY156" fmla="*/ 2992921 h 3445460"/>
              <a:gd name="connsiteX157" fmla="*/ 5246697 w 6091003"/>
              <a:gd name="connsiteY157" fmla="*/ 3166041 h 3445460"/>
              <a:gd name="connsiteX158" fmla="*/ 5267964 w 6091003"/>
              <a:gd name="connsiteY158" fmla="*/ 3166041 h 3445460"/>
              <a:gd name="connsiteX159" fmla="*/ 5267964 w 6091003"/>
              <a:gd name="connsiteY159" fmla="*/ 3097568 h 3445460"/>
              <a:gd name="connsiteX160" fmla="*/ 5271940 w 6091003"/>
              <a:gd name="connsiteY160" fmla="*/ 3093593 h 3445460"/>
              <a:gd name="connsiteX161" fmla="*/ 5360686 w 6091003"/>
              <a:gd name="connsiteY161" fmla="*/ 3093593 h 3445460"/>
              <a:gd name="connsiteX162" fmla="*/ 5360686 w 6091003"/>
              <a:gd name="connsiteY162" fmla="*/ 3075009 h 3445460"/>
              <a:gd name="connsiteX163" fmla="*/ 5271940 w 6091003"/>
              <a:gd name="connsiteY163" fmla="*/ 3075009 h 3445460"/>
              <a:gd name="connsiteX164" fmla="*/ 5267964 w 6091003"/>
              <a:gd name="connsiteY164" fmla="*/ 3071034 h 3445460"/>
              <a:gd name="connsiteX165" fmla="*/ 5267964 w 6091003"/>
              <a:gd name="connsiteY165" fmla="*/ 3016971 h 3445460"/>
              <a:gd name="connsiteX166" fmla="*/ 5271940 w 6091003"/>
              <a:gd name="connsiteY166" fmla="*/ 3012996 h 3445460"/>
              <a:gd name="connsiteX167" fmla="*/ 5381655 w 6091003"/>
              <a:gd name="connsiteY167" fmla="*/ 3012996 h 3445460"/>
              <a:gd name="connsiteX168" fmla="*/ 5381655 w 6091003"/>
              <a:gd name="connsiteY168" fmla="*/ 2992921 h 3445460"/>
              <a:gd name="connsiteX169" fmla="*/ 5095341 w 6091003"/>
              <a:gd name="connsiteY169" fmla="*/ 2992921 h 3445460"/>
              <a:gd name="connsiteX170" fmla="*/ 5015638 w 6091003"/>
              <a:gd name="connsiteY170" fmla="*/ 3166041 h 3445460"/>
              <a:gd name="connsiteX171" fmla="*/ 5037502 w 6091003"/>
              <a:gd name="connsiteY171" fmla="*/ 3166041 h 3445460"/>
              <a:gd name="connsiteX172" fmla="*/ 5101900 w 6091003"/>
              <a:gd name="connsiteY172" fmla="*/ 3021543 h 3445460"/>
              <a:gd name="connsiteX173" fmla="*/ 5107763 w 6091003"/>
              <a:gd name="connsiteY173" fmla="*/ 3021543 h 3445460"/>
              <a:gd name="connsiteX174" fmla="*/ 5141254 w 6091003"/>
              <a:gd name="connsiteY174" fmla="*/ 3095481 h 3445460"/>
              <a:gd name="connsiteX175" fmla="*/ 5089279 w 6091003"/>
              <a:gd name="connsiteY175" fmla="*/ 3095481 h 3445460"/>
              <a:gd name="connsiteX176" fmla="*/ 5081030 w 6091003"/>
              <a:gd name="connsiteY176" fmla="*/ 3114065 h 3445460"/>
              <a:gd name="connsiteX177" fmla="*/ 5149404 w 6091003"/>
              <a:gd name="connsiteY177" fmla="*/ 3114065 h 3445460"/>
              <a:gd name="connsiteX178" fmla="*/ 5172360 w 6091003"/>
              <a:gd name="connsiteY178" fmla="*/ 3166041 h 3445460"/>
              <a:gd name="connsiteX179" fmla="*/ 5195516 w 6091003"/>
              <a:gd name="connsiteY179" fmla="*/ 3166041 h 3445460"/>
              <a:gd name="connsiteX180" fmla="*/ 5115913 w 6091003"/>
              <a:gd name="connsiteY180" fmla="*/ 2992921 h 3445460"/>
              <a:gd name="connsiteX181" fmla="*/ 4842120 w 6091003"/>
              <a:gd name="connsiteY181" fmla="*/ 2977716 h 3445460"/>
              <a:gd name="connsiteX182" fmla="*/ 4844008 w 6091003"/>
              <a:gd name="connsiteY182" fmla="*/ 2980001 h 3445460"/>
              <a:gd name="connsiteX183" fmla="*/ 4686888 w 6091003"/>
              <a:gd name="connsiteY183" fmla="*/ 3113569 h 3445460"/>
              <a:gd name="connsiteX184" fmla="*/ 4733299 w 6091003"/>
              <a:gd name="connsiteY184" fmla="*/ 3236800 h 3445460"/>
              <a:gd name="connsiteX185" fmla="*/ 4620204 w 6091003"/>
              <a:gd name="connsiteY185" fmla="*/ 3181445 h 3445460"/>
              <a:gd name="connsiteX186" fmla="*/ 4583732 w 6091003"/>
              <a:gd name="connsiteY186" fmla="*/ 3060897 h 3445460"/>
              <a:gd name="connsiteX187" fmla="*/ 4668901 w 6091003"/>
              <a:gd name="connsiteY187" fmla="*/ 3104425 h 3445460"/>
              <a:gd name="connsiteX188" fmla="*/ 4682714 w 6091003"/>
              <a:gd name="connsiteY188" fmla="*/ 3092699 h 3445460"/>
              <a:gd name="connsiteX189" fmla="*/ 4596353 w 6091003"/>
              <a:gd name="connsiteY189" fmla="*/ 3048574 h 3445460"/>
              <a:gd name="connsiteX190" fmla="*/ 4596751 w 6091003"/>
              <a:gd name="connsiteY190" fmla="*/ 3045692 h 3445460"/>
              <a:gd name="connsiteX191" fmla="*/ 4741734 w 6091003"/>
              <a:gd name="connsiteY191" fmla="*/ 2921293 h 3445460"/>
              <a:gd name="connsiteX192" fmla="*/ 4843710 w 6091003"/>
              <a:gd name="connsiteY192" fmla="*/ 2959629 h 3445460"/>
              <a:gd name="connsiteX193" fmla="*/ 4590589 w 6091003"/>
              <a:gd name="connsiteY193" fmla="*/ 3029692 h 3445460"/>
              <a:gd name="connsiteX194" fmla="*/ 4638192 w 6091003"/>
              <a:gd name="connsiteY194" fmla="*/ 2958834 h 3445460"/>
              <a:gd name="connsiteX195" fmla="*/ 4741734 w 6091003"/>
              <a:gd name="connsiteY195" fmla="*/ 2921293 h 3445460"/>
              <a:gd name="connsiteX196" fmla="*/ 4754628 w 6091003"/>
              <a:gd name="connsiteY196" fmla="*/ 2904709 h 3445460"/>
              <a:gd name="connsiteX197" fmla="*/ 4627161 w 6091003"/>
              <a:gd name="connsiteY197" fmla="*/ 2945815 h 3445460"/>
              <a:gd name="connsiteX198" fmla="*/ 4607185 w 6091003"/>
              <a:gd name="connsiteY198" fmla="*/ 3192476 h 3445460"/>
              <a:gd name="connsiteX199" fmla="*/ 4853847 w 6091003"/>
              <a:gd name="connsiteY199" fmla="*/ 3212452 h 3445460"/>
              <a:gd name="connsiteX200" fmla="*/ 4873822 w 6091003"/>
              <a:gd name="connsiteY200" fmla="*/ 2965790 h 3445460"/>
              <a:gd name="connsiteX201" fmla="*/ 4754628 w 6091003"/>
              <a:gd name="connsiteY201" fmla="*/ 2904709 h 3445460"/>
              <a:gd name="connsiteX202" fmla="*/ 0 w 6091003"/>
              <a:gd name="connsiteY202" fmla="*/ 0 h 3445460"/>
              <a:gd name="connsiteX203" fmla="*/ 6091003 w 6091003"/>
              <a:gd name="connsiteY203" fmla="*/ 0 h 3445460"/>
              <a:gd name="connsiteX204" fmla="*/ 6091003 w 6091003"/>
              <a:gd name="connsiteY204" fmla="*/ 3445460 h 3445460"/>
              <a:gd name="connsiteX205" fmla="*/ 0 w 6091003"/>
              <a:gd name="connsiteY205" fmla="*/ 3445460 h 3445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091003" h="3445460">
                <a:moveTo>
                  <a:pt x="5414969" y="3229483"/>
                </a:moveTo>
                <a:cubicBezTo>
                  <a:pt x="5419427" y="3225255"/>
                  <a:pt x="5426477" y="3225435"/>
                  <a:pt x="5430714" y="3229885"/>
                </a:cubicBezTo>
                <a:cubicBezTo>
                  <a:pt x="5435072" y="3234603"/>
                  <a:pt x="5435072" y="3241872"/>
                  <a:pt x="5430714" y="3246590"/>
                </a:cubicBezTo>
                <a:cubicBezTo>
                  <a:pt x="5428646" y="3248815"/>
                  <a:pt x="5425724" y="3250054"/>
                  <a:pt x="5422681" y="3249998"/>
                </a:cubicBezTo>
                <a:lnTo>
                  <a:pt x="5422711" y="3249948"/>
                </a:lnTo>
                <a:cubicBezTo>
                  <a:pt x="5419638" y="3250043"/>
                  <a:pt x="5416676" y="3248821"/>
                  <a:pt x="5414567" y="3246590"/>
                </a:cubicBezTo>
                <a:cubicBezTo>
                  <a:pt x="5410209" y="3241872"/>
                  <a:pt x="5410209" y="3234603"/>
                  <a:pt x="5414567" y="3229885"/>
                </a:cubicBezTo>
                <a:cubicBezTo>
                  <a:pt x="5414698" y="3229748"/>
                  <a:pt x="5414828" y="3229613"/>
                  <a:pt x="5414969" y="3229483"/>
                </a:cubicBezTo>
                <a:close/>
                <a:moveTo>
                  <a:pt x="5264374" y="3228571"/>
                </a:moveTo>
                <a:lnTo>
                  <a:pt x="5270027" y="3241960"/>
                </a:lnTo>
                <a:lnTo>
                  <a:pt x="5258760" y="3241960"/>
                </a:lnTo>
                <a:close/>
                <a:moveTo>
                  <a:pt x="5370323" y="3227028"/>
                </a:moveTo>
                <a:lnTo>
                  <a:pt x="5376770" y="3227028"/>
                </a:lnTo>
                <a:cubicBezTo>
                  <a:pt x="5378718" y="3226935"/>
                  <a:pt x="5380636" y="3227519"/>
                  <a:pt x="5382203" y="3228682"/>
                </a:cubicBezTo>
                <a:cubicBezTo>
                  <a:pt x="5383558" y="3229725"/>
                  <a:pt x="5384332" y="3231354"/>
                  <a:pt x="5384281" y="3233061"/>
                </a:cubicBezTo>
                <a:cubicBezTo>
                  <a:pt x="5384332" y="3234881"/>
                  <a:pt x="5383558" y="3236627"/>
                  <a:pt x="5382183" y="3237821"/>
                </a:cubicBezTo>
                <a:cubicBezTo>
                  <a:pt x="5380666" y="3239085"/>
                  <a:pt x="5378728" y="3239735"/>
                  <a:pt x="5376750" y="3239645"/>
                </a:cubicBezTo>
                <a:lnTo>
                  <a:pt x="5370303" y="3239645"/>
                </a:lnTo>
                <a:close/>
                <a:moveTo>
                  <a:pt x="5506590" y="3227018"/>
                </a:moveTo>
                <a:lnTo>
                  <a:pt x="5514162" y="3227018"/>
                </a:lnTo>
                <a:cubicBezTo>
                  <a:pt x="5516039" y="3226935"/>
                  <a:pt x="5517897" y="3227482"/>
                  <a:pt x="5519423" y="3228571"/>
                </a:cubicBezTo>
                <a:cubicBezTo>
                  <a:pt x="5519785" y="3228851"/>
                  <a:pt x="5520116" y="3229178"/>
                  <a:pt x="5520398" y="3229543"/>
                </a:cubicBezTo>
                <a:cubicBezTo>
                  <a:pt x="5522155" y="3231829"/>
                  <a:pt x="5521713" y="3235100"/>
                  <a:pt x="5519423" y="3236849"/>
                </a:cubicBezTo>
                <a:cubicBezTo>
                  <a:pt x="5517897" y="3237941"/>
                  <a:pt x="5516039" y="3238493"/>
                  <a:pt x="5514162" y="3238412"/>
                </a:cubicBezTo>
                <a:lnTo>
                  <a:pt x="5506590" y="3238412"/>
                </a:lnTo>
                <a:close/>
                <a:moveTo>
                  <a:pt x="5298576" y="3221687"/>
                </a:moveTo>
                <a:lnTo>
                  <a:pt x="5298576" y="3254757"/>
                </a:lnTo>
                <a:lnTo>
                  <a:pt x="5304430" y="3254757"/>
                </a:lnTo>
                <a:lnTo>
                  <a:pt x="5304430" y="3241990"/>
                </a:lnTo>
                <a:lnTo>
                  <a:pt x="5320146" y="3241990"/>
                </a:lnTo>
                <a:lnTo>
                  <a:pt x="5320146" y="3236589"/>
                </a:lnTo>
                <a:lnTo>
                  <a:pt x="5304430" y="3236589"/>
                </a:lnTo>
                <a:lnTo>
                  <a:pt x="5304430" y="3227048"/>
                </a:lnTo>
                <a:lnTo>
                  <a:pt x="5322294" y="3227048"/>
                </a:lnTo>
                <a:lnTo>
                  <a:pt x="5322294" y="3221687"/>
                </a:lnTo>
                <a:close/>
                <a:moveTo>
                  <a:pt x="5500766" y="3221657"/>
                </a:moveTo>
                <a:lnTo>
                  <a:pt x="5500766" y="3254727"/>
                </a:lnTo>
                <a:lnTo>
                  <a:pt x="5506590" y="3254727"/>
                </a:lnTo>
                <a:lnTo>
                  <a:pt x="5506590" y="3243814"/>
                </a:lnTo>
                <a:lnTo>
                  <a:pt x="5513137" y="3243814"/>
                </a:lnTo>
                <a:lnTo>
                  <a:pt x="5522165" y="3254757"/>
                </a:lnTo>
                <a:lnTo>
                  <a:pt x="5529284" y="3254757"/>
                </a:lnTo>
                <a:lnTo>
                  <a:pt x="5519674" y="3243012"/>
                </a:lnTo>
                <a:cubicBezTo>
                  <a:pt x="5521904" y="3242340"/>
                  <a:pt x="5523852" y="3240978"/>
                  <a:pt x="5525258" y="3239124"/>
                </a:cubicBezTo>
                <a:cubicBezTo>
                  <a:pt x="5526613" y="3237275"/>
                  <a:pt x="5527316" y="3235031"/>
                  <a:pt x="5527266" y="3232740"/>
                </a:cubicBezTo>
                <a:cubicBezTo>
                  <a:pt x="5527366" y="3229655"/>
                  <a:pt x="5526031" y="3226697"/>
                  <a:pt x="5523651" y="3224723"/>
                </a:cubicBezTo>
                <a:cubicBezTo>
                  <a:pt x="5521040" y="3222598"/>
                  <a:pt x="5517747" y="3221506"/>
                  <a:pt x="5514383" y="3221657"/>
                </a:cubicBezTo>
                <a:close/>
                <a:moveTo>
                  <a:pt x="5542308" y="3221607"/>
                </a:moveTo>
                <a:lnTo>
                  <a:pt x="5555633" y="3243574"/>
                </a:lnTo>
                <a:lnTo>
                  <a:pt x="5555633" y="3254727"/>
                </a:lnTo>
                <a:lnTo>
                  <a:pt x="5561588" y="3254727"/>
                </a:lnTo>
                <a:lnTo>
                  <a:pt x="5561588" y="3243574"/>
                </a:lnTo>
                <a:lnTo>
                  <a:pt x="5574863" y="3221607"/>
                </a:lnTo>
                <a:lnTo>
                  <a:pt x="5568366" y="3221607"/>
                </a:lnTo>
                <a:lnTo>
                  <a:pt x="5558556" y="3237822"/>
                </a:lnTo>
                <a:lnTo>
                  <a:pt x="5548805" y="3221607"/>
                </a:lnTo>
                <a:close/>
                <a:moveTo>
                  <a:pt x="5451742" y="3221607"/>
                </a:moveTo>
                <a:lnTo>
                  <a:pt x="5465067" y="3243574"/>
                </a:lnTo>
                <a:lnTo>
                  <a:pt x="5465067" y="3254727"/>
                </a:lnTo>
                <a:lnTo>
                  <a:pt x="5471022" y="3254727"/>
                </a:lnTo>
                <a:lnTo>
                  <a:pt x="5471022" y="3243574"/>
                </a:lnTo>
                <a:lnTo>
                  <a:pt x="5484297" y="3221607"/>
                </a:lnTo>
                <a:lnTo>
                  <a:pt x="5477800" y="3221607"/>
                </a:lnTo>
                <a:lnTo>
                  <a:pt x="5467999" y="3237822"/>
                </a:lnTo>
                <a:lnTo>
                  <a:pt x="5458239" y="3221607"/>
                </a:lnTo>
                <a:close/>
                <a:moveTo>
                  <a:pt x="5364449" y="3221607"/>
                </a:moveTo>
                <a:lnTo>
                  <a:pt x="5364449" y="3254727"/>
                </a:lnTo>
                <a:lnTo>
                  <a:pt x="5370303" y="3254727"/>
                </a:lnTo>
                <a:lnTo>
                  <a:pt x="5370303" y="3245037"/>
                </a:lnTo>
                <a:lnTo>
                  <a:pt x="5376117" y="3245037"/>
                </a:lnTo>
                <a:cubicBezTo>
                  <a:pt x="5380345" y="3245030"/>
                  <a:pt x="5383709" y="3243941"/>
                  <a:pt x="5386209" y="3241770"/>
                </a:cubicBezTo>
                <a:cubicBezTo>
                  <a:pt x="5388770" y="3239612"/>
                  <a:pt x="5390196" y="3236395"/>
                  <a:pt x="5390065" y="3233051"/>
                </a:cubicBezTo>
                <a:cubicBezTo>
                  <a:pt x="5390166" y="3229891"/>
                  <a:pt x="5388850" y="3226852"/>
                  <a:pt x="5386460" y="3224774"/>
                </a:cubicBezTo>
                <a:cubicBezTo>
                  <a:pt x="5383789" y="3222571"/>
                  <a:pt x="5380395" y="3221442"/>
                  <a:pt x="5376941" y="3221607"/>
                </a:cubicBezTo>
                <a:close/>
                <a:moveTo>
                  <a:pt x="5261642" y="3221416"/>
                </a:moveTo>
                <a:lnTo>
                  <a:pt x="5247102" y="3254727"/>
                </a:lnTo>
                <a:lnTo>
                  <a:pt x="5253388" y="3254727"/>
                </a:lnTo>
                <a:lnTo>
                  <a:pt x="5256471" y="3247371"/>
                </a:lnTo>
                <a:lnTo>
                  <a:pt x="5272276" y="3247371"/>
                </a:lnTo>
                <a:lnTo>
                  <a:pt x="5275399" y="3254727"/>
                </a:lnTo>
                <a:lnTo>
                  <a:pt x="5281645" y="3254727"/>
                </a:lnTo>
                <a:lnTo>
                  <a:pt x="5267155" y="3221416"/>
                </a:lnTo>
                <a:close/>
                <a:moveTo>
                  <a:pt x="5422639" y="3220907"/>
                </a:moveTo>
                <a:cubicBezTo>
                  <a:pt x="5418197" y="3220931"/>
                  <a:pt x="5413764" y="3222646"/>
                  <a:pt x="5410390" y="3226047"/>
                </a:cubicBezTo>
                <a:cubicBezTo>
                  <a:pt x="5407116" y="3229241"/>
                  <a:pt x="5405299" y="3233641"/>
                  <a:pt x="5405369" y="3238213"/>
                </a:cubicBezTo>
                <a:cubicBezTo>
                  <a:pt x="5405359" y="3242847"/>
                  <a:pt x="5407217" y="3247291"/>
                  <a:pt x="5410520" y="3250550"/>
                </a:cubicBezTo>
                <a:cubicBezTo>
                  <a:pt x="5417339" y="3257281"/>
                  <a:pt x="5428324" y="3257223"/>
                  <a:pt x="5435072" y="3250422"/>
                </a:cubicBezTo>
                <a:cubicBezTo>
                  <a:pt x="5441820" y="3243619"/>
                  <a:pt x="5441760" y="3232649"/>
                  <a:pt x="5434942" y="3225917"/>
                </a:cubicBezTo>
                <a:cubicBezTo>
                  <a:pt x="5431532" y="3222552"/>
                  <a:pt x="5427081" y="3220884"/>
                  <a:pt x="5422639" y="3220907"/>
                </a:cubicBezTo>
                <a:close/>
                <a:moveTo>
                  <a:pt x="5264384" y="3214683"/>
                </a:moveTo>
                <a:cubicBezTo>
                  <a:pt x="5265217" y="3214554"/>
                  <a:pt x="5266040" y="3214991"/>
                  <a:pt x="5266392" y="3215755"/>
                </a:cubicBezTo>
                <a:cubicBezTo>
                  <a:pt x="5266784" y="3216484"/>
                  <a:pt x="5266784" y="3217360"/>
                  <a:pt x="5266392" y="3218090"/>
                </a:cubicBezTo>
                <a:cubicBezTo>
                  <a:pt x="5266030" y="3218850"/>
                  <a:pt x="5265217" y="3219286"/>
                  <a:pt x="5264384" y="3219162"/>
                </a:cubicBezTo>
                <a:cubicBezTo>
                  <a:pt x="5263570" y="3219275"/>
                  <a:pt x="5262777" y="3218838"/>
                  <a:pt x="5262436" y="3218090"/>
                </a:cubicBezTo>
                <a:cubicBezTo>
                  <a:pt x="5262044" y="3217360"/>
                  <a:pt x="5262044" y="3216484"/>
                  <a:pt x="5262436" y="3215755"/>
                </a:cubicBezTo>
                <a:cubicBezTo>
                  <a:pt x="5262777" y="3215003"/>
                  <a:pt x="5263570" y="3214566"/>
                  <a:pt x="5264384" y="3214683"/>
                </a:cubicBezTo>
                <a:close/>
                <a:moveTo>
                  <a:pt x="5260437" y="3213219"/>
                </a:moveTo>
                <a:cubicBezTo>
                  <a:pt x="5259443" y="3214185"/>
                  <a:pt x="5258901" y="3215531"/>
                  <a:pt x="5258971" y="3216917"/>
                </a:cubicBezTo>
                <a:cubicBezTo>
                  <a:pt x="5258911" y="3218304"/>
                  <a:pt x="5259443" y="3219650"/>
                  <a:pt x="5260437" y="3220625"/>
                </a:cubicBezTo>
                <a:cubicBezTo>
                  <a:pt x="5262737" y="3222496"/>
                  <a:pt x="5266040" y="3222496"/>
                  <a:pt x="5268340" y="3220625"/>
                </a:cubicBezTo>
                <a:cubicBezTo>
                  <a:pt x="5270358" y="3218568"/>
                  <a:pt x="5270358" y="3215277"/>
                  <a:pt x="5268340" y="3213219"/>
                </a:cubicBezTo>
                <a:cubicBezTo>
                  <a:pt x="5266040" y="3211338"/>
                  <a:pt x="5262737" y="3211338"/>
                  <a:pt x="5260437" y="3213219"/>
                </a:cubicBezTo>
                <a:close/>
                <a:moveTo>
                  <a:pt x="5427692" y="3211185"/>
                </a:moveTo>
                <a:cubicBezTo>
                  <a:pt x="5426748" y="3211191"/>
                  <a:pt x="5425844" y="3211570"/>
                  <a:pt x="5425181" y="3212237"/>
                </a:cubicBezTo>
                <a:cubicBezTo>
                  <a:pt x="5425131" y="3212282"/>
                  <a:pt x="5425091" y="3212328"/>
                  <a:pt x="5425041" y="3212377"/>
                </a:cubicBezTo>
                <a:cubicBezTo>
                  <a:pt x="5423775" y="3213721"/>
                  <a:pt x="5423836" y="3215839"/>
                  <a:pt x="5425181" y="3217108"/>
                </a:cubicBezTo>
                <a:cubicBezTo>
                  <a:pt x="5426607" y="3218397"/>
                  <a:pt x="5428776" y="3218397"/>
                  <a:pt x="5430202" y="3217108"/>
                </a:cubicBezTo>
                <a:cubicBezTo>
                  <a:pt x="5430222" y="3217091"/>
                  <a:pt x="5430232" y="3217074"/>
                  <a:pt x="5430252" y="3217056"/>
                </a:cubicBezTo>
                <a:cubicBezTo>
                  <a:pt x="5431578" y="3215711"/>
                  <a:pt x="5431548" y="3213553"/>
                  <a:pt x="5430202" y="3212237"/>
                </a:cubicBezTo>
                <a:cubicBezTo>
                  <a:pt x="5429519" y="3211582"/>
                  <a:pt x="5428605" y="3211221"/>
                  <a:pt x="5427661" y="3211235"/>
                </a:cubicBezTo>
                <a:close/>
                <a:moveTo>
                  <a:pt x="5417539" y="3211185"/>
                </a:moveTo>
                <a:cubicBezTo>
                  <a:pt x="5416596" y="3211191"/>
                  <a:pt x="5415692" y="3211570"/>
                  <a:pt x="5415029" y="3212237"/>
                </a:cubicBezTo>
                <a:cubicBezTo>
                  <a:pt x="5414979" y="3212282"/>
                  <a:pt x="5414939" y="3212328"/>
                  <a:pt x="5414888" y="3212377"/>
                </a:cubicBezTo>
                <a:cubicBezTo>
                  <a:pt x="5413623" y="3213721"/>
                  <a:pt x="5413684" y="3215839"/>
                  <a:pt x="5415029" y="3217108"/>
                </a:cubicBezTo>
                <a:cubicBezTo>
                  <a:pt x="5416455" y="3218397"/>
                  <a:pt x="5418624" y="3218397"/>
                  <a:pt x="5420050" y="3217108"/>
                </a:cubicBezTo>
                <a:cubicBezTo>
                  <a:pt x="5420070" y="3217091"/>
                  <a:pt x="5420080" y="3217074"/>
                  <a:pt x="5420100" y="3217056"/>
                </a:cubicBezTo>
                <a:cubicBezTo>
                  <a:pt x="5421426" y="3215711"/>
                  <a:pt x="5421395" y="3213553"/>
                  <a:pt x="5420050" y="3212237"/>
                </a:cubicBezTo>
                <a:cubicBezTo>
                  <a:pt x="5419367" y="3211580"/>
                  <a:pt x="5418453" y="3211219"/>
                  <a:pt x="5417509" y="3211235"/>
                </a:cubicBezTo>
                <a:close/>
                <a:moveTo>
                  <a:pt x="4875114" y="2996499"/>
                </a:moveTo>
                <a:cubicBezTo>
                  <a:pt x="4915164" y="3061692"/>
                  <a:pt x="4902841" y="3148451"/>
                  <a:pt x="4842816" y="3199433"/>
                </a:cubicBezTo>
                <a:cubicBezTo>
                  <a:pt x="4819859" y="3218911"/>
                  <a:pt x="4792927" y="3230738"/>
                  <a:pt x="4765200" y="3235011"/>
                </a:cubicBezTo>
                <a:close/>
                <a:moveTo>
                  <a:pt x="4855039" y="2993020"/>
                </a:moveTo>
                <a:lnTo>
                  <a:pt x="4856928" y="2995306"/>
                </a:lnTo>
                <a:lnTo>
                  <a:pt x="4750392" y="3226464"/>
                </a:lnTo>
                <a:cubicBezTo>
                  <a:pt x="4749001" y="3226365"/>
                  <a:pt x="4748902" y="3226365"/>
                  <a:pt x="4747510" y="3226365"/>
                </a:cubicBezTo>
                <a:lnTo>
                  <a:pt x="4706963" y="3118836"/>
                </a:lnTo>
                <a:close/>
                <a:moveTo>
                  <a:pt x="5633584" y="2992921"/>
                </a:moveTo>
                <a:lnTo>
                  <a:pt x="5705436" y="3095283"/>
                </a:lnTo>
                <a:lnTo>
                  <a:pt x="5705436" y="3166041"/>
                </a:lnTo>
                <a:lnTo>
                  <a:pt x="5726604" y="3166041"/>
                </a:lnTo>
                <a:lnTo>
                  <a:pt x="5726604" y="3095283"/>
                </a:lnTo>
                <a:lnTo>
                  <a:pt x="5798455" y="2992921"/>
                </a:lnTo>
                <a:lnTo>
                  <a:pt x="5774107" y="2992921"/>
                </a:lnTo>
                <a:lnTo>
                  <a:pt x="5718554" y="3073121"/>
                </a:lnTo>
                <a:lnTo>
                  <a:pt x="5713684" y="3073121"/>
                </a:lnTo>
                <a:lnTo>
                  <a:pt x="5657932" y="2992921"/>
                </a:lnTo>
                <a:close/>
                <a:moveTo>
                  <a:pt x="5438799" y="2992921"/>
                </a:moveTo>
                <a:lnTo>
                  <a:pt x="5438799" y="3166041"/>
                </a:lnTo>
                <a:lnTo>
                  <a:pt x="5460066" y="3166041"/>
                </a:lnTo>
                <a:lnTo>
                  <a:pt x="5460066" y="3015480"/>
                </a:lnTo>
                <a:lnTo>
                  <a:pt x="5464042" y="3011505"/>
                </a:lnTo>
                <a:lnTo>
                  <a:pt x="5533310" y="3011505"/>
                </a:lnTo>
                <a:cubicBezTo>
                  <a:pt x="5543446" y="3011505"/>
                  <a:pt x="5555074" y="3012797"/>
                  <a:pt x="5564714" y="3022437"/>
                </a:cubicBezTo>
                <a:cubicBezTo>
                  <a:pt x="5570180" y="3028201"/>
                  <a:pt x="5573161" y="3035555"/>
                  <a:pt x="5573161" y="3043207"/>
                </a:cubicBezTo>
                <a:cubicBezTo>
                  <a:pt x="5573161" y="3061096"/>
                  <a:pt x="5558155" y="3075108"/>
                  <a:pt x="5539074" y="3075108"/>
                </a:cubicBezTo>
                <a:lnTo>
                  <a:pt x="5478551" y="3075108"/>
                </a:lnTo>
                <a:lnTo>
                  <a:pt x="5478551" y="3093692"/>
                </a:lnTo>
                <a:lnTo>
                  <a:pt x="5526353" y="3093692"/>
                </a:lnTo>
                <a:lnTo>
                  <a:pt x="5575844" y="3166041"/>
                </a:lnTo>
                <a:lnTo>
                  <a:pt x="5600093" y="3166041"/>
                </a:lnTo>
                <a:lnTo>
                  <a:pt x="5548614" y="3092202"/>
                </a:lnTo>
                <a:lnTo>
                  <a:pt x="5550005" y="3091904"/>
                </a:lnTo>
                <a:cubicBezTo>
                  <a:pt x="5552490" y="3091407"/>
                  <a:pt x="5553981" y="3091009"/>
                  <a:pt x="5554577" y="3090810"/>
                </a:cubicBezTo>
                <a:cubicBezTo>
                  <a:pt x="5579025" y="3084152"/>
                  <a:pt x="5594230" y="3065965"/>
                  <a:pt x="5594230" y="3043406"/>
                </a:cubicBezTo>
                <a:cubicBezTo>
                  <a:pt x="5594230" y="3030686"/>
                  <a:pt x="5589758" y="3019158"/>
                  <a:pt x="5581211" y="3010114"/>
                </a:cubicBezTo>
                <a:cubicBezTo>
                  <a:pt x="5570180" y="2998586"/>
                  <a:pt x="5554478" y="2992921"/>
                  <a:pt x="5533310" y="2992921"/>
                </a:cubicBezTo>
                <a:close/>
                <a:moveTo>
                  <a:pt x="5246697" y="2992921"/>
                </a:moveTo>
                <a:lnTo>
                  <a:pt x="5246697" y="3166041"/>
                </a:lnTo>
                <a:lnTo>
                  <a:pt x="5267964" y="3166041"/>
                </a:lnTo>
                <a:lnTo>
                  <a:pt x="5267964" y="3097568"/>
                </a:lnTo>
                <a:lnTo>
                  <a:pt x="5271940" y="3093593"/>
                </a:lnTo>
                <a:lnTo>
                  <a:pt x="5360686" y="3093593"/>
                </a:lnTo>
                <a:lnTo>
                  <a:pt x="5360686" y="3075009"/>
                </a:lnTo>
                <a:lnTo>
                  <a:pt x="5271940" y="3075009"/>
                </a:lnTo>
                <a:lnTo>
                  <a:pt x="5267964" y="3071034"/>
                </a:lnTo>
                <a:lnTo>
                  <a:pt x="5267964" y="3016971"/>
                </a:lnTo>
                <a:lnTo>
                  <a:pt x="5271940" y="3012996"/>
                </a:lnTo>
                <a:lnTo>
                  <a:pt x="5381655" y="3012996"/>
                </a:lnTo>
                <a:lnTo>
                  <a:pt x="5381655" y="2992921"/>
                </a:lnTo>
                <a:close/>
                <a:moveTo>
                  <a:pt x="5095341" y="2992921"/>
                </a:moveTo>
                <a:lnTo>
                  <a:pt x="5015638" y="3166041"/>
                </a:lnTo>
                <a:lnTo>
                  <a:pt x="5037502" y="3166041"/>
                </a:lnTo>
                <a:lnTo>
                  <a:pt x="5101900" y="3021543"/>
                </a:lnTo>
                <a:lnTo>
                  <a:pt x="5107763" y="3021543"/>
                </a:lnTo>
                <a:lnTo>
                  <a:pt x="5141254" y="3095481"/>
                </a:lnTo>
                <a:lnTo>
                  <a:pt x="5089279" y="3095481"/>
                </a:lnTo>
                <a:lnTo>
                  <a:pt x="5081030" y="3114065"/>
                </a:lnTo>
                <a:lnTo>
                  <a:pt x="5149404" y="3114065"/>
                </a:lnTo>
                <a:lnTo>
                  <a:pt x="5172360" y="3166041"/>
                </a:lnTo>
                <a:lnTo>
                  <a:pt x="5195516" y="3166041"/>
                </a:lnTo>
                <a:lnTo>
                  <a:pt x="5115913" y="2992921"/>
                </a:lnTo>
                <a:close/>
                <a:moveTo>
                  <a:pt x="4842120" y="2977716"/>
                </a:moveTo>
                <a:lnTo>
                  <a:pt x="4844008" y="2980001"/>
                </a:lnTo>
                <a:lnTo>
                  <a:pt x="4686888" y="3113569"/>
                </a:lnTo>
                <a:lnTo>
                  <a:pt x="4733299" y="3236800"/>
                </a:lnTo>
                <a:cubicBezTo>
                  <a:pt x="4691062" y="3234911"/>
                  <a:pt x="4649621" y="3216129"/>
                  <a:pt x="4620204" y="3181445"/>
                </a:cubicBezTo>
                <a:cubicBezTo>
                  <a:pt x="4590688" y="3146761"/>
                  <a:pt x="4578862" y="3102935"/>
                  <a:pt x="4583732" y="3060897"/>
                </a:cubicBezTo>
                <a:lnTo>
                  <a:pt x="4668901" y="3104425"/>
                </a:lnTo>
                <a:lnTo>
                  <a:pt x="4682714" y="3092699"/>
                </a:lnTo>
                <a:lnTo>
                  <a:pt x="4596353" y="3048574"/>
                </a:lnTo>
                <a:cubicBezTo>
                  <a:pt x="4596552" y="3047182"/>
                  <a:pt x="4596552" y="3047083"/>
                  <a:pt x="4596751" y="3045692"/>
                </a:cubicBezTo>
                <a:close/>
                <a:moveTo>
                  <a:pt x="4741734" y="2921293"/>
                </a:moveTo>
                <a:cubicBezTo>
                  <a:pt x="4778368" y="2921616"/>
                  <a:pt x="4814741" y="2934585"/>
                  <a:pt x="4843710" y="2959629"/>
                </a:cubicBezTo>
                <a:lnTo>
                  <a:pt x="4590589" y="3029692"/>
                </a:lnTo>
                <a:cubicBezTo>
                  <a:pt x="4599334" y="3002958"/>
                  <a:pt x="4615335" y="2978312"/>
                  <a:pt x="4638192" y="2958834"/>
                </a:cubicBezTo>
                <a:cubicBezTo>
                  <a:pt x="4668205" y="2933293"/>
                  <a:pt x="4705100" y="2920970"/>
                  <a:pt x="4741734" y="2921293"/>
                </a:cubicBezTo>
                <a:close/>
                <a:moveTo>
                  <a:pt x="4754628" y="2904709"/>
                </a:moveTo>
                <a:cubicBezTo>
                  <a:pt x="4709995" y="2901094"/>
                  <a:pt x="4663982" y="2914510"/>
                  <a:pt x="4627161" y="2945815"/>
                </a:cubicBezTo>
                <a:cubicBezTo>
                  <a:pt x="4553520" y="3008424"/>
                  <a:pt x="4544576" y="3118836"/>
                  <a:pt x="4607185" y="3192476"/>
                </a:cubicBezTo>
                <a:cubicBezTo>
                  <a:pt x="4669795" y="3266117"/>
                  <a:pt x="4780206" y="3275061"/>
                  <a:pt x="4853847" y="3212452"/>
                </a:cubicBezTo>
                <a:cubicBezTo>
                  <a:pt x="4927488" y="3149842"/>
                  <a:pt x="4936432" y="3039431"/>
                  <a:pt x="4873822" y="2965790"/>
                </a:cubicBezTo>
                <a:cubicBezTo>
                  <a:pt x="4842517" y="2928970"/>
                  <a:pt x="4799262" y="2908323"/>
                  <a:pt x="4754628" y="2904709"/>
                </a:cubicBezTo>
                <a:close/>
                <a:moveTo>
                  <a:pt x="0" y="0"/>
                </a:moveTo>
                <a:lnTo>
                  <a:pt x="6091003" y="0"/>
                </a:lnTo>
                <a:lnTo>
                  <a:pt x="6091003" y="3445460"/>
                </a:lnTo>
                <a:lnTo>
                  <a:pt x="0" y="3445460"/>
                </a:lnTo>
                <a:close/>
              </a:path>
            </a:pathLst>
          </a:custGeom>
          <a:solidFill>
            <a:schemeClr val="accent1"/>
          </a:solidFill>
        </p:spPr>
        <p:txBody>
          <a:bodyPr wrap="square">
            <a:noAutofit/>
          </a:bodyPr>
          <a:lstStyle>
            <a:lvl1pPr marL="0" indent="0">
              <a:buNone/>
              <a:defRPr sz="1000"/>
            </a:lvl1pPr>
          </a:lstStyle>
          <a:p>
            <a:r>
              <a:rPr lang="en-GB"/>
              <a:t>Click on icon to add an image </a:t>
            </a:r>
            <a:endParaRPr lang="en-GB" dirty="0"/>
          </a:p>
        </p:txBody>
      </p:sp>
      <p:sp>
        <p:nvSpPr>
          <p:cNvPr id="12" name="Date Placeholder 3">
            <a:extLst>
              <a:ext uri="{FF2B5EF4-FFF2-40B4-BE49-F238E27FC236}">
                <a16:creationId xmlns:a16="http://schemas.microsoft.com/office/drawing/2014/main" id="{EBC4B409-7EC5-484A-B644-372338E06EEF}"/>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3" name="Footer Placeholder 4">
            <a:extLst>
              <a:ext uri="{FF2B5EF4-FFF2-40B4-BE49-F238E27FC236}">
                <a16:creationId xmlns:a16="http://schemas.microsoft.com/office/drawing/2014/main" id="{3DE47FA7-E504-004A-B551-02500F79980D}"/>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5" name="Slide Number Placeholder 5">
            <a:extLst>
              <a:ext uri="{FF2B5EF4-FFF2-40B4-BE49-F238E27FC236}">
                <a16:creationId xmlns:a16="http://schemas.microsoft.com/office/drawing/2014/main" id="{C7B1E62A-EAE8-7049-A4EF-130D322A1C53}"/>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22492455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Headline, text, 1 column &amp; small picture">
    <p:bg>
      <p:bgPr>
        <a:solidFill>
          <a:schemeClr val="bg1"/>
        </a:solidFill>
        <a:effectLst/>
      </p:bgPr>
    </p:bg>
    <p:spTree>
      <p:nvGrpSpPr>
        <p:cNvPr id="1" name=""/>
        <p:cNvGrpSpPr/>
        <p:nvPr/>
      </p:nvGrpSpPr>
      <p:grpSpPr>
        <a:xfrm>
          <a:off x="0" y="0"/>
          <a:ext cx="0" cy="0"/>
          <a:chOff x="0" y="0"/>
          <a:chExt cx="0" cy="0"/>
        </a:xfrm>
      </p:grpSpPr>
      <p:sp>
        <p:nvSpPr>
          <p:cNvPr id="14" name="Rektangel 13">
            <a:extLst>
              <a:ext uri="{FF2B5EF4-FFF2-40B4-BE49-F238E27FC236}">
                <a16:creationId xmlns:a16="http://schemas.microsoft.com/office/drawing/2014/main" id="{50AADD0D-3A79-164E-A242-EA9E0D0A41F5}"/>
              </a:ext>
            </a:extLst>
          </p:cNvPr>
          <p:cNvSpPr/>
          <p:nvPr userDrawn="1"/>
        </p:nvSpPr>
        <p:spPr>
          <a:xfrm>
            <a:off x="-1" y="-2"/>
            <a:ext cx="9226445" cy="68580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ktangel 7">
            <a:extLst>
              <a:ext uri="{FF2B5EF4-FFF2-40B4-BE49-F238E27FC236}">
                <a16:creationId xmlns:a16="http://schemas.microsoft.com/office/drawing/2014/main" id="{164C3A62-C064-BD4C-A5E2-1FAD15A47743}"/>
              </a:ext>
            </a:extLst>
          </p:cNvPr>
          <p:cNvSpPr/>
          <p:nvPr userDrawn="1"/>
        </p:nvSpPr>
        <p:spPr>
          <a:xfrm>
            <a:off x="0" y="0"/>
            <a:ext cx="922644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1" name="Platshållare för bild 30">
            <a:extLst>
              <a:ext uri="{FF2B5EF4-FFF2-40B4-BE49-F238E27FC236}">
                <a16:creationId xmlns:a16="http://schemas.microsoft.com/office/drawing/2014/main" id="{CF06A686-8E69-0C40-A1E0-A82A492F6FF6}"/>
              </a:ext>
            </a:extLst>
          </p:cNvPr>
          <p:cNvSpPr>
            <a:spLocks noGrp="1"/>
          </p:cNvSpPr>
          <p:nvPr>
            <p:ph type="pic" sz="quarter" idx="21" hasCustomPrompt="1"/>
          </p:nvPr>
        </p:nvSpPr>
        <p:spPr>
          <a:xfrm>
            <a:off x="9138900" y="3"/>
            <a:ext cx="3053100" cy="6857998"/>
          </a:xfrm>
          <a:custGeom>
            <a:avLst/>
            <a:gdLst>
              <a:gd name="connsiteX0" fmla="*/ 2377066 w 3053100"/>
              <a:gd name="connsiteY0" fmla="*/ 6660309 h 6857998"/>
              <a:gd name="connsiteX1" fmla="*/ 2392811 w 3053100"/>
              <a:gd name="connsiteY1" fmla="*/ 6660711 h 6857998"/>
              <a:gd name="connsiteX2" fmla="*/ 2392811 w 3053100"/>
              <a:gd name="connsiteY2" fmla="*/ 6677416 h 6857998"/>
              <a:gd name="connsiteX3" fmla="*/ 2384778 w 3053100"/>
              <a:gd name="connsiteY3" fmla="*/ 6680824 h 6857998"/>
              <a:gd name="connsiteX4" fmla="*/ 2384808 w 3053100"/>
              <a:gd name="connsiteY4" fmla="*/ 6680774 h 6857998"/>
              <a:gd name="connsiteX5" fmla="*/ 2376664 w 3053100"/>
              <a:gd name="connsiteY5" fmla="*/ 6677416 h 6857998"/>
              <a:gd name="connsiteX6" fmla="*/ 2376664 w 3053100"/>
              <a:gd name="connsiteY6" fmla="*/ 6660711 h 6857998"/>
              <a:gd name="connsiteX7" fmla="*/ 2377066 w 3053100"/>
              <a:gd name="connsiteY7" fmla="*/ 6660309 h 6857998"/>
              <a:gd name="connsiteX8" fmla="*/ 2226471 w 3053100"/>
              <a:gd name="connsiteY8" fmla="*/ 6659397 h 6857998"/>
              <a:gd name="connsiteX9" fmla="*/ 2232124 w 3053100"/>
              <a:gd name="connsiteY9" fmla="*/ 6672786 h 6857998"/>
              <a:gd name="connsiteX10" fmla="*/ 2220857 w 3053100"/>
              <a:gd name="connsiteY10" fmla="*/ 6672786 h 6857998"/>
              <a:gd name="connsiteX11" fmla="*/ 2332420 w 3053100"/>
              <a:gd name="connsiteY11" fmla="*/ 6657854 h 6857998"/>
              <a:gd name="connsiteX12" fmla="*/ 2338867 w 3053100"/>
              <a:gd name="connsiteY12" fmla="*/ 6657854 h 6857998"/>
              <a:gd name="connsiteX13" fmla="*/ 2344300 w 3053100"/>
              <a:gd name="connsiteY13" fmla="*/ 6659508 h 6857998"/>
              <a:gd name="connsiteX14" fmla="*/ 2346378 w 3053100"/>
              <a:gd name="connsiteY14" fmla="*/ 6663887 h 6857998"/>
              <a:gd name="connsiteX15" fmla="*/ 2344280 w 3053100"/>
              <a:gd name="connsiteY15" fmla="*/ 6668647 h 6857998"/>
              <a:gd name="connsiteX16" fmla="*/ 2338847 w 3053100"/>
              <a:gd name="connsiteY16" fmla="*/ 6670471 h 6857998"/>
              <a:gd name="connsiteX17" fmla="*/ 2332400 w 3053100"/>
              <a:gd name="connsiteY17" fmla="*/ 6670471 h 6857998"/>
              <a:gd name="connsiteX18" fmla="*/ 2468687 w 3053100"/>
              <a:gd name="connsiteY18" fmla="*/ 6657844 h 6857998"/>
              <a:gd name="connsiteX19" fmla="*/ 2476259 w 3053100"/>
              <a:gd name="connsiteY19" fmla="*/ 6657844 h 6857998"/>
              <a:gd name="connsiteX20" fmla="*/ 2481520 w 3053100"/>
              <a:gd name="connsiteY20" fmla="*/ 6659397 h 6857998"/>
              <a:gd name="connsiteX21" fmla="*/ 2482495 w 3053100"/>
              <a:gd name="connsiteY21" fmla="*/ 6660369 h 6857998"/>
              <a:gd name="connsiteX22" fmla="*/ 2481520 w 3053100"/>
              <a:gd name="connsiteY22" fmla="*/ 6667675 h 6857998"/>
              <a:gd name="connsiteX23" fmla="*/ 2476259 w 3053100"/>
              <a:gd name="connsiteY23" fmla="*/ 6669238 h 6857998"/>
              <a:gd name="connsiteX24" fmla="*/ 2468687 w 3053100"/>
              <a:gd name="connsiteY24" fmla="*/ 6669238 h 6857998"/>
              <a:gd name="connsiteX25" fmla="*/ 2397039 w 3053100"/>
              <a:gd name="connsiteY25" fmla="*/ 6656743 h 6857998"/>
              <a:gd name="connsiteX26" fmla="*/ 2372487 w 3053100"/>
              <a:gd name="connsiteY26" fmla="*/ 6656873 h 6857998"/>
              <a:gd name="connsiteX27" fmla="*/ 2367466 w 3053100"/>
              <a:gd name="connsiteY27" fmla="*/ 6669039 h 6857998"/>
              <a:gd name="connsiteX28" fmla="*/ 2372617 w 3053100"/>
              <a:gd name="connsiteY28" fmla="*/ 6681376 h 6857998"/>
              <a:gd name="connsiteX29" fmla="*/ 2397169 w 3053100"/>
              <a:gd name="connsiteY29" fmla="*/ 6681248 h 6857998"/>
              <a:gd name="connsiteX30" fmla="*/ 2397039 w 3053100"/>
              <a:gd name="connsiteY30" fmla="*/ 6656743 h 6857998"/>
              <a:gd name="connsiteX31" fmla="*/ 2260673 w 3053100"/>
              <a:gd name="connsiteY31" fmla="*/ 6652513 h 6857998"/>
              <a:gd name="connsiteX32" fmla="*/ 2260673 w 3053100"/>
              <a:gd name="connsiteY32" fmla="*/ 6685583 h 6857998"/>
              <a:gd name="connsiteX33" fmla="*/ 2266527 w 3053100"/>
              <a:gd name="connsiteY33" fmla="*/ 6685583 h 6857998"/>
              <a:gd name="connsiteX34" fmla="*/ 2266527 w 3053100"/>
              <a:gd name="connsiteY34" fmla="*/ 6672816 h 6857998"/>
              <a:gd name="connsiteX35" fmla="*/ 2282243 w 3053100"/>
              <a:gd name="connsiteY35" fmla="*/ 6672816 h 6857998"/>
              <a:gd name="connsiteX36" fmla="*/ 2282243 w 3053100"/>
              <a:gd name="connsiteY36" fmla="*/ 6667415 h 6857998"/>
              <a:gd name="connsiteX37" fmla="*/ 2266527 w 3053100"/>
              <a:gd name="connsiteY37" fmla="*/ 6667415 h 6857998"/>
              <a:gd name="connsiteX38" fmla="*/ 2266527 w 3053100"/>
              <a:gd name="connsiteY38" fmla="*/ 6657874 h 6857998"/>
              <a:gd name="connsiteX39" fmla="*/ 2284391 w 3053100"/>
              <a:gd name="connsiteY39" fmla="*/ 6657874 h 6857998"/>
              <a:gd name="connsiteX40" fmla="*/ 2284391 w 3053100"/>
              <a:gd name="connsiteY40" fmla="*/ 6652513 h 6857998"/>
              <a:gd name="connsiteX41" fmla="*/ 2462863 w 3053100"/>
              <a:gd name="connsiteY41" fmla="*/ 6652483 h 6857998"/>
              <a:gd name="connsiteX42" fmla="*/ 2462863 w 3053100"/>
              <a:gd name="connsiteY42" fmla="*/ 6685553 h 6857998"/>
              <a:gd name="connsiteX43" fmla="*/ 2468687 w 3053100"/>
              <a:gd name="connsiteY43" fmla="*/ 6685553 h 6857998"/>
              <a:gd name="connsiteX44" fmla="*/ 2468687 w 3053100"/>
              <a:gd name="connsiteY44" fmla="*/ 6674640 h 6857998"/>
              <a:gd name="connsiteX45" fmla="*/ 2475234 w 3053100"/>
              <a:gd name="connsiteY45" fmla="*/ 6674640 h 6857998"/>
              <a:gd name="connsiteX46" fmla="*/ 2484262 w 3053100"/>
              <a:gd name="connsiteY46" fmla="*/ 6685583 h 6857998"/>
              <a:gd name="connsiteX47" fmla="*/ 2491381 w 3053100"/>
              <a:gd name="connsiteY47" fmla="*/ 6685583 h 6857998"/>
              <a:gd name="connsiteX48" fmla="*/ 2481771 w 3053100"/>
              <a:gd name="connsiteY48" fmla="*/ 6673838 h 6857998"/>
              <a:gd name="connsiteX49" fmla="*/ 2487355 w 3053100"/>
              <a:gd name="connsiteY49" fmla="*/ 6669950 h 6857998"/>
              <a:gd name="connsiteX50" fmla="*/ 2489363 w 3053100"/>
              <a:gd name="connsiteY50" fmla="*/ 6663566 h 6857998"/>
              <a:gd name="connsiteX51" fmla="*/ 2485748 w 3053100"/>
              <a:gd name="connsiteY51" fmla="*/ 6655549 h 6857998"/>
              <a:gd name="connsiteX52" fmla="*/ 2476480 w 3053100"/>
              <a:gd name="connsiteY52" fmla="*/ 6652483 h 6857998"/>
              <a:gd name="connsiteX53" fmla="*/ 2504405 w 3053100"/>
              <a:gd name="connsiteY53" fmla="*/ 6652433 h 6857998"/>
              <a:gd name="connsiteX54" fmla="*/ 2517730 w 3053100"/>
              <a:gd name="connsiteY54" fmla="*/ 6674400 h 6857998"/>
              <a:gd name="connsiteX55" fmla="*/ 2517730 w 3053100"/>
              <a:gd name="connsiteY55" fmla="*/ 6685553 h 6857998"/>
              <a:gd name="connsiteX56" fmla="*/ 2523685 w 3053100"/>
              <a:gd name="connsiteY56" fmla="*/ 6685553 h 6857998"/>
              <a:gd name="connsiteX57" fmla="*/ 2523685 w 3053100"/>
              <a:gd name="connsiteY57" fmla="*/ 6674400 h 6857998"/>
              <a:gd name="connsiteX58" fmla="*/ 2536960 w 3053100"/>
              <a:gd name="connsiteY58" fmla="*/ 6652433 h 6857998"/>
              <a:gd name="connsiteX59" fmla="*/ 2530463 w 3053100"/>
              <a:gd name="connsiteY59" fmla="*/ 6652433 h 6857998"/>
              <a:gd name="connsiteX60" fmla="*/ 2520653 w 3053100"/>
              <a:gd name="connsiteY60" fmla="*/ 6668648 h 6857998"/>
              <a:gd name="connsiteX61" fmla="*/ 2510902 w 3053100"/>
              <a:gd name="connsiteY61" fmla="*/ 6652433 h 6857998"/>
              <a:gd name="connsiteX62" fmla="*/ 2413839 w 3053100"/>
              <a:gd name="connsiteY62" fmla="*/ 6652433 h 6857998"/>
              <a:gd name="connsiteX63" fmla="*/ 2427164 w 3053100"/>
              <a:gd name="connsiteY63" fmla="*/ 6674400 h 6857998"/>
              <a:gd name="connsiteX64" fmla="*/ 2427164 w 3053100"/>
              <a:gd name="connsiteY64" fmla="*/ 6685553 h 6857998"/>
              <a:gd name="connsiteX65" fmla="*/ 2433119 w 3053100"/>
              <a:gd name="connsiteY65" fmla="*/ 6685553 h 6857998"/>
              <a:gd name="connsiteX66" fmla="*/ 2433119 w 3053100"/>
              <a:gd name="connsiteY66" fmla="*/ 6674400 h 6857998"/>
              <a:gd name="connsiteX67" fmla="*/ 2446394 w 3053100"/>
              <a:gd name="connsiteY67" fmla="*/ 6652433 h 6857998"/>
              <a:gd name="connsiteX68" fmla="*/ 2439897 w 3053100"/>
              <a:gd name="connsiteY68" fmla="*/ 6652433 h 6857998"/>
              <a:gd name="connsiteX69" fmla="*/ 2430096 w 3053100"/>
              <a:gd name="connsiteY69" fmla="*/ 6668648 h 6857998"/>
              <a:gd name="connsiteX70" fmla="*/ 2420336 w 3053100"/>
              <a:gd name="connsiteY70" fmla="*/ 6652433 h 6857998"/>
              <a:gd name="connsiteX71" fmla="*/ 2326546 w 3053100"/>
              <a:gd name="connsiteY71" fmla="*/ 6652433 h 6857998"/>
              <a:gd name="connsiteX72" fmla="*/ 2326546 w 3053100"/>
              <a:gd name="connsiteY72" fmla="*/ 6685553 h 6857998"/>
              <a:gd name="connsiteX73" fmla="*/ 2332400 w 3053100"/>
              <a:gd name="connsiteY73" fmla="*/ 6685553 h 6857998"/>
              <a:gd name="connsiteX74" fmla="*/ 2332400 w 3053100"/>
              <a:gd name="connsiteY74" fmla="*/ 6675863 h 6857998"/>
              <a:gd name="connsiteX75" fmla="*/ 2338214 w 3053100"/>
              <a:gd name="connsiteY75" fmla="*/ 6675863 h 6857998"/>
              <a:gd name="connsiteX76" fmla="*/ 2348306 w 3053100"/>
              <a:gd name="connsiteY76" fmla="*/ 6672596 h 6857998"/>
              <a:gd name="connsiteX77" fmla="*/ 2352162 w 3053100"/>
              <a:gd name="connsiteY77" fmla="*/ 6663877 h 6857998"/>
              <a:gd name="connsiteX78" fmla="*/ 2348557 w 3053100"/>
              <a:gd name="connsiteY78" fmla="*/ 6655600 h 6857998"/>
              <a:gd name="connsiteX79" fmla="*/ 2339038 w 3053100"/>
              <a:gd name="connsiteY79" fmla="*/ 6652433 h 6857998"/>
              <a:gd name="connsiteX80" fmla="*/ 2223739 w 3053100"/>
              <a:gd name="connsiteY80" fmla="*/ 6652242 h 6857998"/>
              <a:gd name="connsiteX81" fmla="*/ 2209199 w 3053100"/>
              <a:gd name="connsiteY81" fmla="*/ 6685553 h 6857998"/>
              <a:gd name="connsiteX82" fmla="*/ 2215485 w 3053100"/>
              <a:gd name="connsiteY82" fmla="*/ 6685553 h 6857998"/>
              <a:gd name="connsiteX83" fmla="*/ 2218568 w 3053100"/>
              <a:gd name="connsiteY83" fmla="*/ 6678197 h 6857998"/>
              <a:gd name="connsiteX84" fmla="*/ 2234373 w 3053100"/>
              <a:gd name="connsiteY84" fmla="*/ 6678197 h 6857998"/>
              <a:gd name="connsiteX85" fmla="*/ 2237496 w 3053100"/>
              <a:gd name="connsiteY85" fmla="*/ 6685553 h 6857998"/>
              <a:gd name="connsiteX86" fmla="*/ 2243742 w 3053100"/>
              <a:gd name="connsiteY86" fmla="*/ 6685553 h 6857998"/>
              <a:gd name="connsiteX87" fmla="*/ 2229252 w 3053100"/>
              <a:gd name="connsiteY87" fmla="*/ 6652242 h 6857998"/>
              <a:gd name="connsiteX88" fmla="*/ 2226481 w 3053100"/>
              <a:gd name="connsiteY88" fmla="*/ 6645509 h 6857998"/>
              <a:gd name="connsiteX89" fmla="*/ 2228489 w 3053100"/>
              <a:gd name="connsiteY89" fmla="*/ 6646581 h 6857998"/>
              <a:gd name="connsiteX90" fmla="*/ 2228489 w 3053100"/>
              <a:gd name="connsiteY90" fmla="*/ 6648916 h 6857998"/>
              <a:gd name="connsiteX91" fmla="*/ 2226481 w 3053100"/>
              <a:gd name="connsiteY91" fmla="*/ 6649988 h 6857998"/>
              <a:gd name="connsiteX92" fmla="*/ 2224533 w 3053100"/>
              <a:gd name="connsiteY92" fmla="*/ 6648916 h 6857998"/>
              <a:gd name="connsiteX93" fmla="*/ 2224533 w 3053100"/>
              <a:gd name="connsiteY93" fmla="*/ 6646581 h 6857998"/>
              <a:gd name="connsiteX94" fmla="*/ 2226481 w 3053100"/>
              <a:gd name="connsiteY94" fmla="*/ 6645509 h 6857998"/>
              <a:gd name="connsiteX95" fmla="*/ 2222534 w 3053100"/>
              <a:gd name="connsiteY95" fmla="*/ 6644045 h 6857998"/>
              <a:gd name="connsiteX96" fmla="*/ 2221068 w 3053100"/>
              <a:gd name="connsiteY96" fmla="*/ 6647743 h 6857998"/>
              <a:gd name="connsiteX97" fmla="*/ 2222534 w 3053100"/>
              <a:gd name="connsiteY97" fmla="*/ 6651451 h 6857998"/>
              <a:gd name="connsiteX98" fmla="*/ 2230437 w 3053100"/>
              <a:gd name="connsiteY98" fmla="*/ 6651451 h 6857998"/>
              <a:gd name="connsiteX99" fmla="*/ 2230437 w 3053100"/>
              <a:gd name="connsiteY99" fmla="*/ 6644045 h 6857998"/>
              <a:gd name="connsiteX100" fmla="*/ 2222534 w 3053100"/>
              <a:gd name="connsiteY100" fmla="*/ 6644045 h 6857998"/>
              <a:gd name="connsiteX101" fmla="*/ 2389789 w 3053100"/>
              <a:gd name="connsiteY101" fmla="*/ 6642011 h 6857998"/>
              <a:gd name="connsiteX102" fmla="*/ 2387278 w 3053100"/>
              <a:gd name="connsiteY102" fmla="*/ 6643063 h 6857998"/>
              <a:gd name="connsiteX103" fmla="*/ 2387138 w 3053100"/>
              <a:gd name="connsiteY103" fmla="*/ 6643203 h 6857998"/>
              <a:gd name="connsiteX104" fmla="*/ 2387278 w 3053100"/>
              <a:gd name="connsiteY104" fmla="*/ 6647934 h 6857998"/>
              <a:gd name="connsiteX105" fmla="*/ 2392299 w 3053100"/>
              <a:gd name="connsiteY105" fmla="*/ 6647934 h 6857998"/>
              <a:gd name="connsiteX106" fmla="*/ 2392349 w 3053100"/>
              <a:gd name="connsiteY106" fmla="*/ 6647882 h 6857998"/>
              <a:gd name="connsiteX107" fmla="*/ 2392299 w 3053100"/>
              <a:gd name="connsiteY107" fmla="*/ 6643063 h 6857998"/>
              <a:gd name="connsiteX108" fmla="*/ 2389758 w 3053100"/>
              <a:gd name="connsiteY108" fmla="*/ 6642061 h 6857998"/>
              <a:gd name="connsiteX109" fmla="*/ 2379636 w 3053100"/>
              <a:gd name="connsiteY109" fmla="*/ 6642011 h 6857998"/>
              <a:gd name="connsiteX110" fmla="*/ 2377126 w 3053100"/>
              <a:gd name="connsiteY110" fmla="*/ 6643063 h 6857998"/>
              <a:gd name="connsiteX111" fmla="*/ 2376985 w 3053100"/>
              <a:gd name="connsiteY111" fmla="*/ 6643203 h 6857998"/>
              <a:gd name="connsiteX112" fmla="*/ 2377126 w 3053100"/>
              <a:gd name="connsiteY112" fmla="*/ 6647934 h 6857998"/>
              <a:gd name="connsiteX113" fmla="*/ 2382147 w 3053100"/>
              <a:gd name="connsiteY113" fmla="*/ 6647934 h 6857998"/>
              <a:gd name="connsiteX114" fmla="*/ 2382197 w 3053100"/>
              <a:gd name="connsiteY114" fmla="*/ 6647882 h 6857998"/>
              <a:gd name="connsiteX115" fmla="*/ 2382147 w 3053100"/>
              <a:gd name="connsiteY115" fmla="*/ 6643063 h 6857998"/>
              <a:gd name="connsiteX116" fmla="*/ 2379606 w 3053100"/>
              <a:gd name="connsiteY116" fmla="*/ 6642061 h 6857998"/>
              <a:gd name="connsiteX117" fmla="*/ 1837211 w 3053100"/>
              <a:gd name="connsiteY117" fmla="*/ 6427326 h 6857998"/>
              <a:gd name="connsiteX118" fmla="*/ 1804913 w 3053100"/>
              <a:gd name="connsiteY118" fmla="*/ 6630260 h 6857998"/>
              <a:gd name="connsiteX119" fmla="*/ 1727297 w 3053100"/>
              <a:gd name="connsiteY119" fmla="*/ 6665838 h 6857998"/>
              <a:gd name="connsiteX120" fmla="*/ 1817136 w 3053100"/>
              <a:gd name="connsiteY120" fmla="*/ 6423847 h 6857998"/>
              <a:gd name="connsiteX121" fmla="*/ 1819025 w 3053100"/>
              <a:gd name="connsiteY121" fmla="*/ 6426133 h 6857998"/>
              <a:gd name="connsiteX122" fmla="*/ 1712489 w 3053100"/>
              <a:gd name="connsiteY122" fmla="*/ 6657291 h 6857998"/>
              <a:gd name="connsiteX123" fmla="*/ 1709607 w 3053100"/>
              <a:gd name="connsiteY123" fmla="*/ 6657192 h 6857998"/>
              <a:gd name="connsiteX124" fmla="*/ 1669060 w 3053100"/>
              <a:gd name="connsiteY124" fmla="*/ 6549663 h 6857998"/>
              <a:gd name="connsiteX125" fmla="*/ 2595681 w 3053100"/>
              <a:gd name="connsiteY125" fmla="*/ 6423748 h 6857998"/>
              <a:gd name="connsiteX126" fmla="*/ 2667533 w 3053100"/>
              <a:gd name="connsiteY126" fmla="*/ 6526110 h 6857998"/>
              <a:gd name="connsiteX127" fmla="*/ 2667533 w 3053100"/>
              <a:gd name="connsiteY127" fmla="*/ 6596868 h 6857998"/>
              <a:gd name="connsiteX128" fmla="*/ 2688701 w 3053100"/>
              <a:gd name="connsiteY128" fmla="*/ 6596868 h 6857998"/>
              <a:gd name="connsiteX129" fmla="*/ 2688701 w 3053100"/>
              <a:gd name="connsiteY129" fmla="*/ 6526110 h 6857998"/>
              <a:gd name="connsiteX130" fmla="*/ 2760552 w 3053100"/>
              <a:gd name="connsiteY130" fmla="*/ 6423748 h 6857998"/>
              <a:gd name="connsiteX131" fmla="*/ 2736204 w 3053100"/>
              <a:gd name="connsiteY131" fmla="*/ 6423748 h 6857998"/>
              <a:gd name="connsiteX132" fmla="*/ 2680651 w 3053100"/>
              <a:gd name="connsiteY132" fmla="*/ 6503948 h 6857998"/>
              <a:gd name="connsiteX133" fmla="*/ 2675781 w 3053100"/>
              <a:gd name="connsiteY133" fmla="*/ 6503948 h 6857998"/>
              <a:gd name="connsiteX134" fmla="*/ 2620029 w 3053100"/>
              <a:gd name="connsiteY134" fmla="*/ 6423748 h 6857998"/>
              <a:gd name="connsiteX135" fmla="*/ 2400896 w 3053100"/>
              <a:gd name="connsiteY135" fmla="*/ 6423748 h 6857998"/>
              <a:gd name="connsiteX136" fmla="*/ 2400896 w 3053100"/>
              <a:gd name="connsiteY136" fmla="*/ 6596868 h 6857998"/>
              <a:gd name="connsiteX137" fmla="*/ 2422163 w 3053100"/>
              <a:gd name="connsiteY137" fmla="*/ 6596868 h 6857998"/>
              <a:gd name="connsiteX138" fmla="*/ 2422163 w 3053100"/>
              <a:gd name="connsiteY138" fmla="*/ 6446307 h 6857998"/>
              <a:gd name="connsiteX139" fmla="*/ 2426139 w 3053100"/>
              <a:gd name="connsiteY139" fmla="*/ 6442332 h 6857998"/>
              <a:gd name="connsiteX140" fmla="*/ 2495407 w 3053100"/>
              <a:gd name="connsiteY140" fmla="*/ 6442332 h 6857998"/>
              <a:gd name="connsiteX141" fmla="*/ 2526811 w 3053100"/>
              <a:gd name="connsiteY141" fmla="*/ 6453264 h 6857998"/>
              <a:gd name="connsiteX142" fmla="*/ 2535258 w 3053100"/>
              <a:gd name="connsiteY142" fmla="*/ 6474034 h 6857998"/>
              <a:gd name="connsiteX143" fmla="*/ 2501171 w 3053100"/>
              <a:gd name="connsiteY143" fmla="*/ 6505935 h 6857998"/>
              <a:gd name="connsiteX144" fmla="*/ 2440648 w 3053100"/>
              <a:gd name="connsiteY144" fmla="*/ 6505935 h 6857998"/>
              <a:gd name="connsiteX145" fmla="*/ 2440648 w 3053100"/>
              <a:gd name="connsiteY145" fmla="*/ 6524519 h 6857998"/>
              <a:gd name="connsiteX146" fmla="*/ 2488450 w 3053100"/>
              <a:gd name="connsiteY146" fmla="*/ 6524519 h 6857998"/>
              <a:gd name="connsiteX147" fmla="*/ 2537941 w 3053100"/>
              <a:gd name="connsiteY147" fmla="*/ 6596868 h 6857998"/>
              <a:gd name="connsiteX148" fmla="*/ 2562190 w 3053100"/>
              <a:gd name="connsiteY148" fmla="*/ 6596868 h 6857998"/>
              <a:gd name="connsiteX149" fmla="*/ 2510711 w 3053100"/>
              <a:gd name="connsiteY149" fmla="*/ 6523029 h 6857998"/>
              <a:gd name="connsiteX150" fmla="*/ 2512102 w 3053100"/>
              <a:gd name="connsiteY150" fmla="*/ 6522731 h 6857998"/>
              <a:gd name="connsiteX151" fmla="*/ 2516674 w 3053100"/>
              <a:gd name="connsiteY151" fmla="*/ 6521637 h 6857998"/>
              <a:gd name="connsiteX152" fmla="*/ 2556327 w 3053100"/>
              <a:gd name="connsiteY152" fmla="*/ 6474233 h 6857998"/>
              <a:gd name="connsiteX153" fmla="*/ 2543308 w 3053100"/>
              <a:gd name="connsiteY153" fmla="*/ 6440941 h 6857998"/>
              <a:gd name="connsiteX154" fmla="*/ 2495407 w 3053100"/>
              <a:gd name="connsiteY154" fmla="*/ 6423748 h 6857998"/>
              <a:gd name="connsiteX155" fmla="*/ 2208794 w 3053100"/>
              <a:gd name="connsiteY155" fmla="*/ 6423748 h 6857998"/>
              <a:gd name="connsiteX156" fmla="*/ 2208794 w 3053100"/>
              <a:gd name="connsiteY156" fmla="*/ 6596868 h 6857998"/>
              <a:gd name="connsiteX157" fmla="*/ 2230061 w 3053100"/>
              <a:gd name="connsiteY157" fmla="*/ 6596868 h 6857998"/>
              <a:gd name="connsiteX158" fmla="*/ 2230061 w 3053100"/>
              <a:gd name="connsiteY158" fmla="*/ 6528395 h 6857998"/>
              <a:gd name="connsiteX159" fmla="*/ 2234037 w 3053100"/>
              <a:gd name="connsiteY159" fmla="*/ 6524420 h 6857998"/>
              <a:gd name="connsiteX160" fmla="*/ 2322783 w 3053100"/>
              <a:gd name="connsiteY160" fmla="*/ 6524420 h 6857998"/>
              <a:gd name="connsiteX161" fmla="*/ 2322783 w 3053100"/>
              <a:gd name="connsiteY161" fmla="*/ 6505836 h 6857998"/>
              <a:gd name="connsiteX162" fmla="*/ 2234037 w 3053100"/>
              <a:gd name="connsiteY162" fmla="*/ 6505836 h 6857998"/>
              <a:gd name="connsiteX163" fmla="*/ 2230061 w 3053100"/>
              <a:gd name="connsiteY163" fmla="*/ 6501861 h 6857998"/>
              <a:gd name="connsiteX164" fmla="*/ 2230061 w 3053100"/>
              <a:gd name="connsiteY164" fmla="*/ 6447798 h 6857998"/>
              <a:gd name="connsiteX165" fmla="*/ 2234037 w 3053100"/>
              <a:gd name="connsiteY165" fmla="*/ 6443823 h 6857998"/>
              <a:gd name="connsiteX166" fmla="*/ 2343752 w 3053100"/>
              <a:gd name="connsiteY166" fmla="*/ 6443823 h 6857998"/>
              <a:gd name="connsiteX167" fmla="*/ 2343752 w 3053100"/>
              <a:gd name="connsiteY167" fmla="*/ 6423748 h 6857998"/>
              <a:gd name="connsiteX168" fmla="*/ 2057438 w 3053100"/>
              <a:gd name="connsiteY168" fmla="*/ 6423748 h 6857998"/>
              <a:gd name="connsiteX169" fmla="*/ 1977735 w 3053100"/>
              <a:gd name="connsiteY169" fmla="*/ 6596868 h 6857998"/>
              <a:gd name="connsiteX170" fmla="*/ 1999599 w 3053100"/>
              <a:gd name="connsiteY170" fmla="*/ 6596868 h 6857998"/>
              <a:gd name="connsiteX171" fmla="*/ 2063997 w 3053100"/>
              <a:gd name="connsiteY171" fmla="*/ 6452370 h 6857998"/>
              <a:gd name="connsiteX172" fmla="*/ 2069860 w 3053100"/>
              <a:gd name="connsiteY172" fmla="*/ 6452370 h 6857998"/>
              <a:gd name="connsiteX173" fmla="*/ 2103351 w 3053100"/>
              <a:gd name="connsiteY173" fmla="*/ 6526308 h 6857998"/>
              <a:gd name="connsiteX174" fmla="*/ 2051376 w 3053100"/>
              <a:gd name="connsiteY174" fmla="*/ 6526308 h 6857998"/>
              <a:gd name="connsiteX175" fmla="*/ 2043127 w 3053100"/>
              <a:gd name="connsiteY175" fmla="*/ 6544892 h 6857998"/>
              <a:gd name="connsiteX176" fmla="*/ 2111501 w 3053100"/>
              <a:gd name="connsiteY176" fmla="*/ 6544892 h 6857998"/>
              <a:gd name="connsiteX177" fmla="*/ 2134457 w 3053100"/>
              <a:gd name="connsiteY177" fmla="*/ 6596868 h 6857998"/>
              <a:gd name="connsiteX178" fmla="*/ 2157613 w 3053100"/>
              <a:gd name="connsiteY178" fmla="*/ 6596868 h 6857998"/>
              <a:gd name="connsiteX179" fmla="*/ 2078010 w 3053100"/>
              <a:gd name="connsiteY179" fmla="*/ 6423748 h 6857998"/>
              <a:gd name="connsiteX180" fmla="*/ 1804217 w 3053100"/>
              <a:gd name="connsiteY180" fmla="*/ 6408543 h 6857998"/>
              <a:gd name="connsiteX181" fmla="*/ 1806105 w 3053100"/>
              <a:gd name="connsiteY181" fmla="*/ 6410828 h 6857998"/>
              <a:gd name="connsiteX182" fmla="*/ 1648985 w 3053100"/>
              <a:gd name="connsiteY182" fmla="*/ 6544396 h 6857998"/>
              <a:gd name="connsiteX183" fmla="*/ 1695396 w 3053100"/>
              <a:gd name="connsiteY183" fmla="*/ 6667627 h 6857998"/>
              <a:gd name="connsiteX184" fmla="*/ 1582301 w 3053100"/>
              <a:gd name="connsiteY184" fmla="*/ 6612272 h 6857998"/>
              <a:gd name="connsiteX185" fmla="*/ 1545829 w 3053100"/>
              <a:gd name="connsiteY185" fmla="*/ 6491724 h 6857998"/>
              <a:gd name="connsiteX186" fmla="*/ 1630998 w 3053100"/>
              <a:gd name="connsiteY186" fmla="*/ 6535252 h 6857998"/>
              <a:gd name="connsiteX187" fmla="*/ 1644811 w 3053100"/>
              <a:gd name="connsiteY187" fmla="*/ 6523526 h 6857998"/>
              <a:gd name="connsiteX188" fmla="*/ 1558450 w 3053100"/>
              <a:gd name="connsiteY188" fmla="*/ 6479401 h 6857998"/>
              <a:gd name="connsiteX189" fmla="*/ 1558848 w 3053100"/>
              <a:gd name="connsiteY189" fmla="*/ 6476519 h 6857998"/>
              <a:gd name="connsiteX190" fmla="*/ 1703831 w 3053100"/>
              <a:gd name="connsiteY190" fmla="*/ 6352120 h 6857998"/>
              <a:gd name="connsiteX191" fmla="*/ 1805807 w 3053100"/>
              <a:gd name="connsiteY191" fmla="*/ 6390456 h 6857998"/>
              <a:gd name="connsiteX192" fmla="*/ 1552686 w 3053100"/>
              <a:gd name="connsiteY192" fmla="*/ 6460519 h 6857998"/>
              <a:gd name="connsiteX193" fmla="*/ 1600289 w 3053100"/>
              <a:gd name="connsiteY193" fmla="*/ 6389661 h 6857998"/>
              <a:gd name="connsiteX194" fmla="*/ 1703831 w 3053100"/>
              <a:gd name="connsiteY194" fmla="*/ 6352120 h 6857998"/>
              <a:gd name="connsiteX195" fmla="*/ 1716726 w 3053100"/>
              <a:gd name="connsiteY195" fmla="*/ 6335536 h 6857998"/>
              <a:gd name="connsiteX196" fmla="*/ 1589258 w 3053100"/>
              <a:gd name="connsiteY196" fmla="*/ 6376642 h 6857998"/>
              <a:gd name="connsiteX197" fmla="*/ 1569282 w 3053100"/>
              <a:gd name="connsiteY197" fmla="*/ 6623303 h 6857998"/>
              <a:gd name="connsiteX198" fmla="*/ 1815944 w 3053100"/>
              <a:gd name="connsiteY198" fmla="*/ 6643279 h 6857998"/>
              <a:gd name="connsiteX199" fmla="*/ 1835919 w 3053100"/>
              <a:gd name="connsiteY199" fmla="*/ 6396617 h 6857998"/>
              <a:gd name="connsiteX200" fmla="*/ 1716726 w 3053100"/>
              <a:gd name="connsiteY200" fmla="*/ 6335536 h 6857998"/>
              <a:gd name="connsiteX201" fmla="*/ 0 w 3053100"/>
              <a:gd name="connsiteY201" fmla="*/ 0 h 6857998"/>
              <a:gd name="connsiteX202" fmla="*/ 3053100 w 3053100"/>
              <a:gd name="connsiteY202" fmla="*/ 0 h 6857998"/>
              <a:gd name="connsiteX203" fmla="*/ 3053100 w 3053100"/>
              <a:gd name="connsiteY203" fmla="*/ 6857998 h 6857998"/>
              <a:gd name="connsiteX204" fmla="*/ 0 w 3053100"/>
              <a:gd name="connsiteY204"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Lst>
            <a:rect l="l" t="t" r="r" b="b"/>
            <a:pathLst>
              <a:path w="3053100" h="6857998">
                <a:moveTo>
                  <a:pt x="2377066" y="6660309"/>
                </a:moveTo>
                <a:cubicBezTo>
                  <a:pt x="2381524" y="6656081"/>
                  <a:pt x="2388574" y="6656261"/>
                  <a:pt x="2392811" y="6660711"/>
                </a:cubicBezTo>
                <a:cubicBezTo>
                  <a:pt x="2397169" y="6665429"/>
                  <a:pt x="2397169" y="6672698"/>
                  <a:pt x="2392811" y="6677416"/>
                </a:cubicBezTo>
                <a:cubicBezTo>
                  <a:pt x="2390743" y="6679641"/>
                  <a:pt x="2387821" y="6680880"/>
                  <a:pt x="2384778" y="6680824"/>
                </a:cubicBezTo>
                <a:lnTo>
                  <a:pt x="2384808" y="6680774"/>
                </a:lnTo>
                <a:cubicBezTo>
                  <a:pt x="2381735" y="6680869"/>
                  <a:pt x="2378773" y="6679647"/>
                  <a:pt x="2376664" y="6677416"/>
                </a:cubicBezTo>
                <a:cubicBezTo>
                  <a:pt x="2372306" y="6672698"/>
                  <a:pt x="2372306" y="6665429"/>
                  <a:pt x="2376664" y="6660711"/>
                </a:cubicBezTo>
                <a:cubicBezTo>
                  <a:pt x="2376795" y="6660574"/>
                  <a:pt x="2376925" y="6660439"/>
                  <a:pt x="2377066" y="6660309"/>
                </a:cubicBezTo>
                <a:close/>
                <a:moveTo>
                  <a:pt x="2226471" y="6659397"/>
                </a:moveTo>
                <a:lnTo>
                  <a:pt x="2232124" y="6672786"/>
                </a:lnTo>
                <a:lnTo>
                  <a:pt x="2220857" y="6672786"/>
                </a:lnTo>
                <a:close/>
                <a:moveTo>
                  <a:pt x="2332420" y="6657854"/>
                </a:moveTo>
                <a:lnTo>
                  <a:pt x="2338867" y="6657854"/>
                </a:lnTo>
                <a:cubicBezTo>
                  <a:pt x="2340815" y="6657761"/>
                  <a:pt x="2342733" y="6658345"/>
                  <a:pt x="2344300" y="6659508"/>
                </a:cubicBezTo>
                <a:cubicBezTo>
                  <a:pt x="2345655" y="6660551"/>
                  <a:pt x="2346429" y="6662180"/>
                  <a:pt x="2346378" y="6663887"/>
                </a:cubicBezTo>
                <a:cubicBezTo>
                  <a:pt x="2346429" y="6665707"/>
                  <a:pt x="2345655" y="6667453"/>
                  <a:pt x="2344280" y="6668647"/>
                </a:cubicBezTo>
                <a:cubicBezTo>
                  <a:pt x="2342763" y="6669911"/>
                  <a:pt x="2340825" y="6670561"/>
                  <a:pt x="2338847" y="6670471"/>
                </a:cubicBezTo>
                <a:lnTo>
                  <a:pt x="2332400" y="6670471"/>
                </a:lnTo>
                <a:close/>
                <a:moveTo>
                  <a:pt x="2468687" y="6657844"/>
                </a:moveTo>
                <a:lnTo>
                  <a:pt x="2476259" y="6657844"/>
                </a:lnTo>
                <a:cubicBezTo>
                  <a:pt x="2478136" y="6657761"/>
                  <a:pt x="2479994" y="6658308"/>
                  <a:pt x="2481520" y="6659397"/>
                </a:cubicBezTo>
                <a:cubicBezTo>
                  <a:pt x="2481882" y="6659677"/>
                  <a:pt x="2482213" y="6660004"/>
                  <a:pt x="2482495" y="6660369"/>
                </a:cubicBezTo>
                <a:cubicBezTo>
                  <a:pt x="2484252" y="6662655"/>
                  <a:pt x="2483810" y="6665926"/>
                  <a:pt x="2481520" y="6667675"/>
                </a:cubicBezTo>
                <a:cubicBezTo>
                  <a:pt x="2479994" y="6668767"/>
                  <a:pt x="2478136" y="6669319"/>
                  <a:pt x="2476259" y="6669238"/>
                </a:cubicBezTo>
                <a:lnTo>
                  <a:pt x="2468687" y="6669238"/>
                </a:lnTo>
                <a:close/>
                <a:moveTo>
                  <a:pt x="2397039" y="6656743"/>
                </a:moveTo>
                <a:cubicBezTo>
                  <a:pt x="2390220" y="6650013"/>
                  <a:pt x="2379235" y="6650070"/>
                  <a:pt x="2372487" y="6656873"/>
                </a:cubicBezTo>
                <a:cubicBezTo>
                  <a:pt x="2369213" y="6660067"/>
                  <a:pt x="2367396" y="6664467"/>
                  <a:pt x="2367466" y="6669039"/>
                </a:cubicBezTo>
                <a:cubicBezTo>
                  <a:pt x="2367456" y="6673673"/>
                  <a:pt x="2369314" y="6678117"/>
                  <a:pt x="2372617" y="6681376"/>
                </a:cubicBezTo>
                <a:cubicBezTo>
                  <a:pt x="2379436" y="6688107"/>
                  <a:pt x="2390421" y="6688049"/>
                  <a:pt x="2397169" y="6681248"/>
                </a:cubicBezTo>
                <a:cubicBezTo>
                  <a:pt x="2403917" y="6674445"/>
                  <a:pt x="2403857" y="6663475"/>
                  <a:pt x="2397039" y="6656743"/>
                </a:cubicBezTo>
                <a:close/>
                <a:moveTo>
                  <a:pt x="2260673" y="6652513"/>
                </a:moveTo>
                <a:lnTo>
                  <a:pt x="2260673" y="6685583"/>
                </a:lnTo>
                <a:lnTo>
                  <a:pt x="2266527" y="6685583"/>
                </a:lnTo>
                <a:lnTo>
                  <a:pt x="2266527" y="6672816"/>
                </a:lnTo>
                <a:lnTo>
                  <a:pt x="2282243" y="6672816"/>
                </a:lnTo>
                <a:lnTo>
                  <a:pt x="2282243" y="6667415"/>
                </a:lnTo>
                <a:lnTo>
                  <a:pt x="2266527" y="6667415"/>
                </a:lnTo>
                <a:lnTo>
                  <a:pt x="2266527" y="6657874"/>
                </a:lnTo>
                <a:lnTo>
                  <a:pt x="2284391" y="6657874"/>
                </a:lnTo>
                <a:lnTo>
                  <a:pt x="2284391" y="6652513"/>
                </a:lnTo>
                <a:close/>
                <a:moveTo>
                  <a:pt x="2462863" y="6652483"/>
                </a:moveTo>
                <a:lnTo>
                  <a:pt x="2462863" y="6685553"/>
                </a:lnTo>
                <a:lnTo>
                  <a:pt x="2468687" y="6685553"/>
                </a:lnTo>
                <a:lnTo>
                  <a:pt x="2468687" y="6674640"/>
                </a:lnTo>
                <a:lnTo>
                  <a:pt x="2475234" y="6674640"/>
                </a:lnTo>
                <a:lnTo>
                  <a:pt x="2484262" y="6685583"/>
                </a:lnTo>
                <a:lnTo>
                  <a:pt x="2491381" y="6685583"/>
                </a:lnTo>
                <a:lnTo>
                  <a:pt x="2481771" y="6673838"/>
                </a:lnTo>
                <a:cubicBezTo>
                  <a:pt x="2484001" y="6673166"/>
                  <a:pt x="2485949" y="6671804"/>
                  <a:pt x="2487355" y="6669950"/>
                </a:cubicBezTo>
                <a:cubicBezTo>
                  <a:pt x="2488710" y="6668101"/>
                  <a:pt x="2489413" y="6665857"/>
                  <a:pt x="2489363" y="6663566"/>
                </a:cubicBezTo>
                <a:cubicBezTo>
                  <a:pt x="2489463" y="6660481"/>
                  <a:pt x="2488128" y="6657523"/>
                  <a:pt x="2485748" y="6655549"/>
                </a:cubicBezTo>
                <a:cubicBezTo>
                  <a:pt x="2483137" y="6653424"/>
                  <a:pt x="2479844" y="6652332"/>
                  <a:pt x="2476480" y="6652483"/>
                </a:cubicBezTo>
                <a:close/>
                <a:moveTo>
                  <a:pt x="2504405" y="6652433"/>
                </a:moveTo>
                <a:lnTo>
                  <a:pt x="2517730" y="6674400"/>
                </a:lnTo>
                <a:lnTo>
                  <a:pt x="2517730" y="6685553"/>
                </a:lnTo>
                <a:lnTo>
                  <a:pt x="2523685" y="6685553"/>
                </a:lnTo>
                <a:lnTo>
                  <a:pt x="2523685" y="6674400"/>
                </a:lnTo>
                <a:lnTo>
                  <a:pt x="2536960" y="6652433"/>
                </a:lnTo>
                <a:lnTo>
                  <a:pt x="2530463" y="6652433"/>
                </a:lnTo>
                <a:lnTo>
                  <a:pt x="2520653" y="6668648"/>
                </a:lnTo>
                <a:lnTo>
                  <a:pt x="2510902" y="6652433"/>
                </a:lnTo>
                <a:close/>
                <a:moveTo>
                  <a:pt x="2413839" y="6652433"/>
                </a:moveTo>
                <a:lnTo>
                  <a:pt x="2427164" y="6674400"/>
                </a:lnTo>
                <a:lnTo>
                  <a:pt x="2427164" y="6685553"/>
                </a:lnTo>
                <a:lnTo>
                  <a:pt x="2433119" y="6685553"/>
                </a:lnTo>
                <a:lnTo>
                  <a:pt x="2433119" y="6674400"/>
                </a:lnTo>
                <a:lnTo>
                  <a:pt x="2446394" y="6652433"/>
                </a:lnTo>
                <a:lnTo>
                  <a:pt x="2439897" y="6652433"/>
                </a:lnTo>
                <a:lnTo>
                  <a:pt x="2430096" y="6668648"/>
                </a:lnTo>
                <a:lnTo>
                  <a:pt x="2420336" y="6652433"/>
                </a:lnTo>
                <a:close/>
                <a:moveTo>
                  <a:pt x="2326546" y="6652433"/>
                </a:moveTo>
                <a:lnTo>
                  <a:pt x="2326546" y="6685553"/>
                </a:lnTo>
                <a:lnTo>
                  <a:pt x="2332400" y="6685553"/>
                </a:lnTo>
                <a:lnTo>
                  <a:pt x="2332400" y="6675863"/>
                </a:lnTo>
                <a:lnTo>
                  <a:pt x="2338214" y="6675863"/>
                </a:lnTo>
                <a:cubicBezTo>
                  <a:pt x="2342442" y="6675856"/>
                  <a:pt x="2345806" y="6674767"/>
                  <a:pt x="2348306" y="6672596"/>
                </a:cubicBezTo>
                <a:cubicBezTo>
                  <a:pt x="2350867" y="6670438"/>
                  <a:pt x="2352293" y="6667221"/>
                  <a:pt x="2352162" y="6663877"/>
                </a:cubicBezTo>
                <a:cubicBezTo>
                  <a:pt x="2352263" y="6660717"/>
                  <a:pt x="2350947" y="6657678"/>
                  <a:pt x="2348557" y="6655600"/>
                </a:cubicBezTo>
                <a:cubicBezTo>
                  <a:pt x="2345886" y="6653397"/>
                  <a:pt x="2342492" y="6652268"/>
                  <a:pt x="2339038" y="6652433"/>
                </a:cubicBezTo>
                <a:close/>
                <a:moveTo>
                  <a:pt x="2223739" y="6652242"/>
                </a:moveTo>
                <a:lnTo>
                  <a:pt x="2209199" y="6685553"/>
                </a:lnTo>
                <a:lnTo>
                  <a:pt x="2215485" y="6685553"/>
                </a:lnTo>
                <a:lnTo>
                  <a:pt x="2218568" y="6678197"/>
                </a:lnTo>
                <a:lnTo>
                  <a:pt x="2234373" y="6678197"/>
                </a:lnTo>
                <a:lnTo>
                  <a:pt x="2237496" y="6685553"/>
                </a:lnTo>
                <a:lnTo>
                  <a:pt x="2243742" y="6685553"/>
                </a:lnTo>
                <a:lnTo>
                  <a:pt x="2229252" y="6652242"/>
                </a:lnTo>
                <a:close/>
                <a:moveTo>
                  <a:pt x="2226481" y="6645509"/>
                </a:moveTo>
                <a:cubicBezTo>
                  <a:pt x="2227314" y="6645380"/>
                  <a:pt x="2228137" y="6645817"/>
                  <a:pt x="2228489" y="6646581"/>
                </a:cubicBezTo>
                <a:cubicBezTo>
                  <a:pt x="2228881" y="6647310"/>
                  <a:pt x="2228881" y="6648186"/>
                  <a:pt x="2228489" y="6648916"/>
                </a:cubicBezTo>
                <a:cubicBezTo>
                  <a:pt x="2228127" y="6649676"/>
                  <a:pt x="2227314" y="6650112"/>
                  <a:pt x="2226481" y="6649988"/>
                </a:cubicBezTo>
                <a:cubicBezTo>
                  <a:pt x="2225667" y="6650101"/>
                  <a:pt x="2224874" y="6649664"/>
                  <a:pt x="2224533" y="6648916"/>
                </a:cubicBezTo>
                <a:cubicBezTo>
                  <a:pt x="2224141" y="6648186"/>
                  <a:pt x="2224141" y="6647310"/>
                  <a:pt x="2224533" y="6646581"/>
                </a:cubicBezTo>
                <a:cubicBezTo>
                  <a:pt x="2224874" y="6645829"/>
                  <a:pt x="2225667" y="6645392"/>
                  <a:pt x="2226481" y="6645509"/>
                </a:cubicBezTo>
                <a:close/>
                <a:moveTo>
                  <a:pt x="2222534" y="6644045"/>
                </a:moveTo>
                <a:cubicBezTo>
                  <a:pt x="2221540" y="6645011"/>
                  <a:pt x="2220998" y="6646357"/>
                  <a:pt x="2221068" y="6647743"/>
                </a:cubicBezTo>
                <a:cubicBezTo>
                  <a:pt x="2221008" y="6649130"/>
                  <a:pt x="2221540" y="6650476"/>
                  <a:pt x="2222534" y="6651451"/>
                </a:cubicBezTo>
                <a:cubicBezTo>
                  <a:pt x="2224834" y="6653322"/>
                  <a:pt x="2228137" y="6653322"/>
                  <a:pt x="2230437" y="6651451"/>
                </a:cubicBezTo>
                <a:cubicBezTo>
                  <a:pt x="2232455" y="6649394"/>
                  <a:pt x="2232455" y="6646103"/>
                  <a:pt x="2230437" y="6644045"/>
                </a:cubicBezTo>
                <a:cubicBezTo>
                  <a:pt x="2228137" y="6642164"/>
                  <a:pt x="2224834" y="6642164"/>
                  <a:pt x="2222534" y="6644045"/>
                </a:cubicBezTo>
                <a:close/>
                <a:moveTo>
                  <a:pt x="2389789" y="6642011"/>
                </a:moveTo>
                <a:cubicBezTo>
                  <a:pt x="2388845" y="6642017"/>
                  <a:pt x="2387941" y="6642396"/>
                  <a:pt x="2387278" y="6643063"/>
                </a:cubicBezTo>
                <a:cubicBezTo>
                  <a:pt x="2387228" y="6643108"/>
                  <a:pt x="2387188" y="6643154"/>
                  <a:pt x="2387138" y="6643203"/>
                </a:cubicBezTo>
                <a:cubicBezTo>
                  <a:pt x="2385872" y="6644547"/>
                  <a:pt x="2385933" y="6646665"/>
                  <a:pt x="2387278" y="6647934"/>
                </a:cubicBezTo>
                <a:cubicBezTo>
                  <a:pt x="2388704" y="6649223"/>
                  <a:pt x="2390873" y="6649223"/>
                  <a:pt x="2392299" y="6647934"/>
                </a:cubicBezTo>
                <a:cubicBezTo>
                  <a:pt x="2392319" y="6647917"/>
                  <a:pt x="2392329" y="6647900"/>
                  <a:pt x="2392349" y="6647882"/>
                </a:cubicBezTo>
                <a:cubicBezTo>
                  <a:pt x="2393675" y="6646537"/>
                  <a:pt x="2393645" y="6644379"/>
                  <a:pt x="2392299" y="6643063"/>
                </a:cubicBezTo>
                <a:cubicBezTo>
                  <a:pt x="2391616" y="6642408"/>
                  <a:pt x="2390702" y="6642047"/>
                  <a:pt x="2389758" y="6642061"/>
                </a:cubicBezTo>
                <a:close/>
                <a:moveTo>
                  <a:pt x="2379636" y="6642011"/>
                </a:moveTo>
                <a:cubicBezTo>
                  <a:pt x="2378693" y="6642017"/>
                  <a:pt x="2377789" y="6642396"/>
                  <a:pt x="2377126" y="6643063"/>
                </a:cubicBezTo>
                <a:cubicBezTo>
                  <a:pt x="2377076" y="6643108"/>
                  <a:pt x="2377036" y="6643154"/>
                  <a:pt x="2376985" y="6643203"/>
                </a:cubicBezTo>
                <a:cubicBezTo>
                  <a:pt x="2375720" y="6644547"/>
                  <a:pt x="2375781" y="6646665"/>
                  <a:pt x="2377126" y="6647934"/>
                </a:cubicBezTo>
                <a:cubicBezTo>
                  <a:pt x="2378552" y="6649223"/>
                  <a:pt x="2380721" y="6649223"/>
                  <a:pt x="2382147" y="6647934"/>
                </a:cubicBezTo>
                <a:cubicBezTo>
                  <a:pt x="2382167" y="6647917"/>
                  <a:pt x="2382177" y="6647900"/>
                  <a:pt x="2382197" y="6647882"/>
                </a:cubicBezTo>
                <a:cubicBezTo>
                  <a:pt x="2383523" y="6646537"/>
                  <a:pt x="2383492" y="6644379"/>
                  <a:pt x="2382147" y="6643063"/>
                </a:cubicBezTo>
                <a:cubicBezTo>
                  <a:pt x="2381464" y="6642406"/>
                  <a:pt x="2380550" y="6642045"/>
                  <a:pt x="2379606" y="6642061"/>
                </a:cubicBezTo>
                <a:close/>
                <a:moveTo>
                  <a:pt x="1837211" y="6427326"/>
                </a:moveTo>
                <a:cubicBezTo>
                  <a:pt x="1877261" y="6492519"/>
                  <a:pt x="1864938" y="6579278"/>
                  <a:pt x="1804913" y="6630260"/>
                </a:cubicBezTo>
                <a:cubicBezTo>
                  <a:pt x="1781956" y="6649738"/>
                  <a:pt x="1755024" y="6661565"/>
                  <a:pt x="1727297" y="6665838"/>
                </a:cubicBezTo>
                <a:close/>
                <a:moveTo>
                  <a:pt x="1817136" y="6423847"/>
                </a:moveTo>
                <a:lnTo>
                  <a:pt x="1819025" y="6426133"/>
                </a:lnTo>
                <a:lnTo>
                  <a:pt x="1712489" y="6657291"/>
                </a:lnTo>
                <a:cubicBezTo>
                  <a:pt x="1711098" y="6657192"/>
                  <a:pt x="1710999" y="6657192"/>
                  <a:pt x="1709607" y="6657192"/>
                </a:cubicBezTo>
                <a:lnTo>
                  <a:pt x="1669060" y="6549663"/>
                </a:lnTo>
                <a:close/>
                <a:moveTo>
                  <a:pt x="2595681" y="6423748"/>
                </a:moveTo>
                <a:lnTo>
                  <a:pt x="2667533" y="6526110"/>
                </a:lnTo>
                <a:lnTo>
                  <a:pt x="2667533" y="6596868"/>
                </a:lnTo>
                <a:lnTo>
                  <a:pt x="2688701" y="6596868"/>
                </a:lnTo>
                <a:lnTo>
                  <a:pt x="2688701" y="6526110"/>
                </a:lnTo>
                <a:lnTo>
                  <a:pt x="2760552" y="6423748"/>
                </a:lnTo>
                <a:lnTo>
                  <a:pt x="2736204" y="6423748"/>
                </a:lnTo>
                <a:lnTo>
                  <a:pt x="2680651" y="6503948"/>
                </a:lnTo>
                <a:lnTo>
                  <a:pt x="2675781" y="6503948"/>
                </a:lnTo>
                <a:lnTo>
                  <a:pt x="2620029" y="6423748"/>
                </a:lnTo>
                <a:close/>
                <a:moveTo>
                  <a:pt x="2400896" y="6423748"/>
                </a:moveTo>
                <a:lnTo>
                  <a:pt x="2400896" y="6596868"/>
                </a:lnTo>
                <a:lnTo>
                  <a:pt x="2422163" y="6596868"/>
                </a:lnTo>
                <a:lnTo>
                  <a:pt x="2422163" y="6446307"/>
                </a:lnTo>
                <a:lnTo>
                  <a:pt x="2426139" y="6442332"/>
                </a:lnTo>
                <a:lnTo>
                  <a:pt x="2495407" y="6442332"/>
                </a:lnTo>
                <a:cubicBezTo>
                  <a:pt x="2505543" y="6442332"/>
                  <a:pt x="2517171" y="6443624"/>
                  <a:pt x="2526811" y="6453264"/>
                </a:cubicBezTo>
                <a:cubicBezTo>
                  <a:pt x="2532277" y="6459028"/>
                  <a:pt x="2535258" y="6466382"/>
                  <a:pt x="2535258" y="6474034"/>
                </a:cubicBezTo>
                <a:cubicBezTo>
                  <a:pt x="2535258" y="6491923"/>
                  <a:pt x="2520252" y="6505935"/>
                  <a:pt x="2501171" y="6505935"/>
                </a:cubicBezTo>
                <a:lnTo>
                  <a:pt x="2440648" y="6505935"/>
                </a:lnTo>
                <a:lnTo>
                  <a:pt x="2440648" y="6524519"/>
                </a:lnTo>
                <a:lnTo>
                  <a:pt x="2488450" y="6524519"/>
                </a:lnTo>
                <a:lnTo>
                  <a:pt x="2537941" y="6596868"/>
                </a:lnTo>
                <a:lnTo>
                  <a:pt x="2562190" y="6596868"/>
                </a:lnTo>
                <a:lnTo>
                  <a:pt x="2510711" y="6523029"/>
                </a:lnTo>
                <a:lnTo>
                  <a:pt x="2512102" y="6522731"/>
                </a:lnTo>
                <a:cubicBezTo>
                  <a:pt x="2514587" y="6522234"/>
                  <a:pt x="2516078" y="6521836"/>
                  <a:pt x="2516674" y="6521637"/>
                </a:cubicBezTo>
                <a:cubicBezTo>
                  <a:pt x="2541122" y="6514979"/>
                  <a:pt x="2556327" y="6496792"/>
                  <a:pt x="2556327" y="6474233"/>
                </a:cubicBezTo>
                <a:cubicBezTo>
                  <a:pt x="2556327" y="6461513"/>
                  <a:pt x="2551855" y="6449985"/>
                  <a:pt x="2543308" y="6440941"/>
                </a:cubicBezTo>
                <a:cubicBezTo>
                  <a:pt x="2532277" y="6429413"/>
                  <a:pt x="2516575" y="6423748"/>
                  <a:pt x="2495407" y="6423748"/>
                </a:cubicBezTo>
                <a:close/>
                <a:moveTo>
                  <a:pt x="2208794" y="6423748"/>
                </a:moveTo>
                <a:lnTo>
                  <a:pt x="2208794" y="6596868"/>
                </a:lnTo>
                <a:lnTo>
                  <a:pt x="2230061" y="6596868"/>
                </a:lnTo>
                <a:lnTo>
                  <a:pt x="2230061" y="6528395"/>
                </a:lnTo>
                <a:lnTo>
                  <a:pt x="2234037" y="6524420"/>
                </a:lnTo>
                <a:lnTo>
                  <a:pt x="2322783" y="6524420"/>
                </a:lnTo>
                <a:lnTo>
                  <a:pt x="2322783" y="6505836"/>
                </a:lnTo>
                <a:lnTo>
                  <a:pt x="2234037" y="6505836"/>
                </a:lnTo>
                <a:lnTo>
                  <a:pt x="2230061" y="6501861"/>
                </a:lnTo>
                <a:lnTo>
                  <a:pt x="2230061" y="6447798"/>
                </a:lnTo>
                <a:lnTo>
                  <a:pt x="2234037" y="6443823"/>
                </a:lnTo>
                <a:lnTo>
                  <a:pt x="2343752" y="6443823"/>
                </a:lnTo>
                <a:lnTo>
                  <a:pt x="2343752" y="6423748"/>
                </a:lnTo>
                <a:close/>
                <a:moveTo>
                  <a:pt x="2057438" y="6423748"/>
                </a:moveTo>
                <a:lnTo>
                  <a:pt x="1977735" y="6596868"/>
                </a:lnTo>
                <a:lnTo>
                  <a:pt x="1999599" y="6596868"/>
                </a:lnTo>
                <a:lnTo>
                  <a:pt x="2063997" y="6452370"/>
                </a:lnTo>
                <a:lnTo>
                  <a:pt x="2069860" y="6452370"/>
                </a:lnTo>
                <a:lnTo>
                  <a:pt x="2103351" y="6526308"/>
                </a:lnTo>
                <a:lnTo>
                  <a:pt x="2051376" y="6526308"/>
                </a:lnTo>
                <a:lnTo>
                  <a:pt x="2043127" y="6544892"/>
                </a:lnTo>
                <a:lnTo>
                  <a:pt x="2111501" y="6544892"/>
                </a:lnTo>
                <a:lnTo>
                  <a:pt x="2134457" y="6596868"/>
                </a:lnTo>
                <a:lnTo>
                  <a:pt x="2157613" y="6596868"/>
                </a:lnTo>
                <a:lnTo>
                  <a:pt x="2078010" y="6423748"/>
                </a:lnTo>
                <a:close/>
                <a:moveTo>
                  <a:pt x="1804217" y="6408543"/>
                </a:moveTo>
                <a:lnTo>
                  <a:pt x="1806105" y="6410828"/>
                </a:lnTo>
                <a:lnTo>
                  <a:pt x="1648985" y="6544396"/>
                </a:lnTo>
                <a:lnTo>
                  <a:pt x="1695396" y="6667627"/>
                </a:lnTo>
                <a:cubicBezTo>
                  <a:pt x="1653159" y="6665738"/>
                  <a:pt x="1611718" y="6646956"/>
                  <a:pt x="1582301" y="6612272"/>
                </a:cubicBezTo>
                <a:cubicBezTo>
                  <a:pt x="1552785" y="6577588"/>
                  <a:pt x="1540959" y="6533762"/>
                  <a:pt x="1545829" y="6491724"/>
                </a:cubicBezTo>
                <a:lnTo>
                  <a:pt x="1630998" y="6535252"/>
                </a:lnTo>
                <a:lnTo>
                  <a:pt x="1644811" y="6523526"/>
                </a:lnTo>
                <a:lnTo>
                  <a:pt x="1558450" y="6479401"/>
                </a:lnTo>
                <a:cubicBezTo>
                  <a:pt x="1558649" y="6478009"/>
                  <a:pt x="1558649" y="6477910"/>
                  <a:pt x="1558848" y="6476519"/>
                </a:cubicBezTo>
                <a:close/>
                <a:moveTo>
                  <a:pt x="1703831" y="6352120"/>
                </a:moveTo>
                <a:cubicBezTo>
                  <a:pt x="1740465" y="6352443"/>
                  <a:pt x="1776838" y="6365412"/>
                  <a:pt x="1805807" y="6390456"/>
                </a:cubicBezTo>
                <a:lnTo>
                  <a:pt x="1552686" y="6460519"/>
                </a:lnTo>
                <a:cubicBezTo>
                  <a:pt x="1561431" y="6433785"/>
                  <a:pt x="1577432" y="6409139"/>
                  <a:pt x="1600289" y="6389661"/>
                </a:cubicBezTo>
                <a:cubicBezTo>
                  <a:pt x="1630302" y="6364120"/>
                  <a:pt x="1667197" y="6351797"/>
                  <a:pt x="1703831" y="6352120"/>
                </a:cubicBezTo>
                <a:close/>
                <a:moveTo>
                  <a:pt x="1716726" y="6335536"/>
                </a:moveTo>
                <a:cubicBezTo>
                  <a:pt x="1672092" y="6331921"/>
                  <a:pt x="1626079" y="6345337"/>
                  <a:pt x="1589258" y="6376642"/>
                </a:cubicBezTo>
                <a:cubicBezTo>
                  <a:pt x="1515617" y="6439251"/>
                  <a:pt x="1506673" y="6549663"/>
                  <a:pt x="1569282" y="6623303"/>
                </a:cubicBezTo>
                <a:cubicBezTo>
                  <a:pt x="1631892" y="6696944"/>
                  <a:pt x="1742303" y="6705888"/>
                  <a:pt x="1815944" y="6643279"/>
                </a:cubicBezTo>
                <a:cubicBezTo>
                  <a:pt x="1889585" y="6580669"/>
                  <a:pt x="1898529" y="6470258"/>
                  <a:pt x="1835919" y="6396617"/>
                </a:cubicBezTo>
                <a:cubicBezTo>
                  <a:pt x="1804615" y="6359797"/>
                  <a:pt x="1761360" y="6339150"/>
                  <a:pt x="1716726" y="6335536"/>
                </a:cubicBezTo>
                <a:close/>
                <a:moveTo>
                  <a:pt x="0" y="0"/>
                </a:moveTo>
                <a:lnTo>
                  <a:pt x="3053100" y="0"/>
                </a:lnTo>
                <a:lnTo>
                  <a:pt x="3053100" y="6857998"/>
                </a:lnTo>
                <a:lnTo>
                  <a:pt x="0" y="6857998"/>
                </a:lnTo>
                <a:close/>
              </a:path>
            </a:pathLst>
          </a:custGeom>
          <a:solidFill>
            <a:schemeClr val="accent1"/>
          </a:solidFill>
        </p:spPr>
        <p:txBody>
          <a:bodyPr wrap="square">
            <a:noAutofit/>
          </a:bodyPr>
          <a:lstStyle>
            <a:lvl1pPr marL="7938" indent="0">
              <a:buNone/>
              <a:defRPr sz="1000"/>
            </a:lvl1pPr>
          </a:lstStyle>
          <a:p>
            <a:r>
              <a:rPr lang="en-GB"/>
              <a:t>Click on icon to add an image</a:t>
            </a:r>
            <a:endParaRPr lang="en-GB" dirty="0"/>
          </a:p>
        </p:txBody>
      </p:sp>
      <p:sp>
        <p:nvSpPr>
          <p:cNvPr id="2" name="Title 1">
            <a:extLst>
              <a:ext uri="{FF2B5EF4-FFF2-40B4-BE49-F238E27FC236}">
                <a16:creationId xmlns:a16="http://schemas.microsoft.com/office/drawing/2014/main" id="{30C38378-7150-4F99-B8AA-9CBA7E7FEC6D}"/>
              </a:ext>
            </a:extLst>
          </p:cNvPr>
          <p:cNvSpPr>
            <a:spLocks noGrp="1"/>
          </p:cNvSpPr>
          <p:nvPr>
            <p:ph type="title" hasCustomPrompt="1"/>
          </p:nvPr>
        </p:nvSpPr>
        <p:spPr>
          <a:xfrm>
            <a:off x="766800" y="958738"/>
            <a:ext cx="7609226" cy="1081088"/>
          </a:xfrm>
          <a:prstGeom prst="rect">
            <a:avLst/>
          </a:prstGeom>
        </p:spPr>
        <p:txBody>
          <a:bodyPr/>
          <a:lstStyle>
            <a:lvl1pPr>
              <a:defRPr/>
            </a:lvl1pPr>
          </a:lstStyle>
          <a:p>
            <a:r>
              <a:rPr lang="en-GB"/>
              <a:t>Click to add a headline of maximum two lines </a:t>
            </a:r>
            <a:endParaRPr lang="en-GB" dirty="0"/>
          </a:p>
        </p:txBody>
      </p:sp>
      <p:sp>
        <p:nvSpPr>
          <p:cNvPr id="18" name="Text Placeholder 6">
            <a:extLst>
              <a:ext uri="{FF2B5EF4-FFF2-40B4-BE49-F238E27FC236}">
                <a16:creationId xmlns:a16="http://schemas.microsoft.com/office/drawing/2014/main" id="{F14879B7-B2B8-9F48-B351-AC765554A00C}"/>
              </a:ext>
            </a:extLst>
          </p:cNvPr>
          <p:cNvSpPr>
            <a:spLocks noGrp="1"/>
          </p:cNvSpPr>
          <p:nvPr>
            <p:ph type="body" sz="quarter" idx="17" hasCustomPrompt="1"/>
          </p:nvPr>
        </p:nvSpPr>
        <p:spPr>
          <a:xfrm>
            <a:off x="5850352" y="3439568"/>
            <a:ext cx="2276475" cy="325421"/>
          </a:xfrm>
          <a:prstGeom prst="rect">
            <a:avLst/>
          </a:prstGeom>
        </p:spPr>
        <p:txBody>
          <a:bodyPr anchor="b">
            <a:noAutofit/>
          </a:bodyPr>
          <a:lstStyle>
            <a:lvl1pPr marL="0" indent="0">
              <a:spcBef>
                <a:spcPts val="0"/>
              </a:spcBef>
              <a:spcAft>
                <a:spcPts val="0"/>
              </a:spcAft>
              <a:buNone/>
              <a:defRPr sz="1050" b="1" cap="all" spc="10" baseline="0">
                <a:solidFill>
                  <a:schemeClr val="tx1"/>
                </a:solidFill>
              </a:defRPr>
            </a:lvl1pPr>
            <a:lvl5pPr>
              <a:defRPr>
                <a:solidFill>
                  <a:schemeClr val="bg1"/>
                </a:solidFill>
              </a:defRPr>
            </a:lvl5pPr>
          </a:lstStyle>
          <a:p>
            <a:pPr lvl="0"/>
            <a:r>
              <a:rPr lang="en-GB"/>
              <a:t>Click to add a headline</a:t>
            </a:r>
            <a:endParaRPr lang="en-GB" dirty="0"/>
          </a:p>
        </p:txBody>
      </p:sp>
      <p:sp>
        <p:nvSpPr>
          <p:cNvPr id="20" name="textruta 5">
            <a:extLst>
              <a:ext uri="{FF2B5EF4-FFF2-40B4-BE49-F238E27FC236}">
                <a16:creationId xmlns:a16="http://schemas.microsoft.com/office/drawing/2014/main" id="{DB8436AE-1B99-7E43-A882-671B7BCAE642}"/>
              </a:ext>
            </a:extLst>
          </p:cNvPr>
          <p:cNvSpPr txBox="1"/>
          <p:nvPr userDrawn="1"/>
        </p:nvSpPr>
        <p:spPr>
          <a:xfrm>
            <a:off x="2003086" y="-371413"/>
            <a:ext cx="8185829"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a:solidFill>
                  <a:schemeClr val="tx1">
                    <a:lumMod val="65000"/>
                    <a:lumOff val="35000"/>
                  </a:schemeClr>
                </a:solidFill>
                <a:latin typeface="Arial" panose="020B0604020202020204" pitchFamily="34" charset="0"/>
                <a:cs typeface="Arial" panose="020B0604020202020204" pitchFamily="34" charset="0"/>
              </a:rPr>
              <a:t>If you need to change the color of the logo, right click outside work area, choose Format Background from context menu and choose Solid fill – Black or White</a:t>
            </a: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Platshållare för text 17">
            <a:extLst>
              <a:ext uri="{FF2B5EF4-FFF2-40B4-BE49-F238E27FC236}">
                <a16:creationId xmlns:a16="http://schemas.microsoft.com/office/drawing/2014/main" id="{9681B394-3754-194C-AE3E-B1010955E31D}"/>
              </a:ext>
            </a:extLst>
          </p:cNvPr>
          <p:cNvSpPr>
            <a:spLocks noGrp="1"/>
          </p:cNvSpPr>
          <p:nvPr>
            <p:ph type="body" sz="quarter" idx="16" hasCustomPrompt="1"/>
          </p:nvPr>
        </p:nvSpPr>
        <p:spPr>
          <a:xfrm>
            <a:off x="765175" y="2533650"/>
            <a:ext cx="4570413" cy="3556000"/>
          </a:xfrm>
        </p:spPr>
        <p:txBody>
          <a:body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22" name="Platshållare för text 7">
            <a:extLst>
              <a:ext uri="{FF2B5EF4-FFF2-40B4-BE49-F238E27FC236}">
                <a16:creationId xmlns:a16="http://schemas.microsoft.com/office/drawing/2014/main" id="{0ABC6C84-A2D2-6249-BEC4-0F5D1FC6820A}"/>
              </a:ext>
            </a:extLst>
          </p:cNvPr>
          <p:cNvSpPr>
            <a:spLocks noGrp="1"/>
          </p:cNvSpPr>
          <p:nvPr>
            <p:ph type="body" sz="quarter" idx="20" hasCustomPrompt="1"/>
          </p:nvPr>
        </p:nvSpPr>
        <p:spPr>
          <a:xfrm>
            <a:off x="5850352" y="3915657"/>
            <a:ext cx="2276475" cy="1352550"/>
          </a:xfrm>
        </p:spPr>
        <p:txBody>
          <a:bodyPr/>
          <a:lstStyle>
            <a:lvl1pPr marL="268288" indent="-261938">
              <a:tabLst/>
              <a:defRPr sz="1200"/>
            </a:lvl1pPr>
            <a:lvl2pPr>
              <a:defRPr sz="1150"/>
            </a:lvl2pPr>
          </a:lstStyle>
          <a:p>
            <a:r>
              <a:rPr lang="en-GB"/>
              <a:t>Click to add text</a:t>
            </a:r>
          </a:p>
          <a:p>
            <a:pPr lvl="1"/>
            <a:r>
              <a:rPr lang="en-GB"/>
              <a:t>Second level</a:t>
            </a:r>
          </a:p>
          <a:p>
            <a:pPr lvl="2"/>
            <a:r>
              <a:rPr lang="en-GB"/>
              <a:t>Third level</a:t>
            </a:r>
          </a:p>
          <a:p>
            <a:pPr lvl="3"/>
            <a:r>
              <a:rPr lang="en-GB"/>
              <a:t>Forth level</a:t>
            </a:r>
          </a:p>
          <a:p>
            <a:pPr lvl="4"/>
            <a:r>
              <a:rPr lang="en-GB"/>
              <a:t>Fifth level</a:t>
            </a:r>
            <a:endParaRPr lang="en-GB" dirty="0"/>
          </a:p>
        </p:txBody>
      </p:sp>
      <p:sp>
        <p:nvSpPr>
          <p:cNvPr id="13" name="Date Placeholder 3">
            <a:extLst>
              <a:ext uri="{FF2B5EF4-FFF2-40B4-BE49-F238E27FC236}">
                <a16:creationId xmlns:a16="http://schemas.microsoft.com/office/drawing/2014/main" id="{DB0BDC4C-BA1A-0842-804E-D9C28D212330}"/>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5" name="Footer Placeholder 4">
            <a:extLst>
              <a:ext uri="{FF2B5EF4-FFF2-40B4-BE49-F238E27FC236}">
                <a16:creationId xmlns:a16="http://schemas.microsoft.com/office/drawing/2014/main" id="{1CA08B84-78F0-0044-9227-710ACA7CDE0E}"/>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6" name="Slide Number Placeholder 5">
            <a:extLst>
              <a:ext uri="{FF2B5EF4-FFF2-40B4-BE49-F238E27FC236}">
                <a16:creationId xmlns:a16="http://schemas.microsoft.com/office/drawing/2014/main" id="{A75784A6-D942-074D-A5F9-691F49F21EB8}"/>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
        <p:nvSpPr>
          <p:cNvPr id="17" name="Text Placeholder 6">
            <a:extLst>
              <a:ext uri="{FF2B5EF4-FFF2-40B4-BE49-F238E27FC236}">
                <a16:creationId xmlns:a16="http://schemas.microsoft.com/office/drawing/2014/main" id="{5A6ACE49-EF1A-4E7D-B44B-1149499D77D1}"/>
              </a:ext>
            </a:extLst>
          </p:cNvPr>
          <p:cNvSpPr>
            <a:spLocks noGrp="1"/>
          </p:cNvSpPr>
          <p:nvPr>
            <p:ph type="body" sz="quarter" idx="13" hasCustomPrompt="1"/>
          </p:nvPr>
        </p:nvSpPr>
        <p:spPr>
          <a:xfrm>
            <a:off x="766800" y="463594"/>
            <a:ext cx="5076788"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Tree>
    <p:extLst>
      <p:ext uri="{BB962C8B-B14F-4D97-AF65-F5344CB8AC3E}">
        <p14:creationId xmlns:p14="http://schemas.microsoft.com/office/powerpoint/2010/main" val="41493708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Headline, sub header, 2 text areas  &amp; small picture">
    <p:bg>
      <p:bgPr>
        <a:solidFill>
          <a:schemeClr val="bg1"/>
        </a:solidFill>
        <a:effectLst/>
      </p:bgPr>
    </p:bg>
    <p:spTree>
      <p:nvGrpSpPr>
        <p:cNvPr id="1" name=""/>
        <p:cNvGrpSpPr/>
        <p:nvPr/>
      </p:nvGrpSpPr>
      <p:grpSpPr>
        <a:xfrm>
          <a:off x="0" y="0"/>
          <a:ext cx="0" cy="0"/>
          <a:chOff x="0" y="0"/>
          <a:chExt cx="0" cy="0"/>
        </a:xfrm>
      </p:grpSpPr>
      <p:sp>
        <p:nvSpPr>
          <p:cNvPr id="14" name="Rektangel 13">
            <a:extLst>
              <a:ext uri="{FF2B5EF4-FFF2-40B4-BE49-F238E27FC236}">
                <a16:creationId xmlns:a16="http://schemas.microsoft.com/office/drawing/2014/main" id="{50AADD0D-3A79-164E-A242-EA9E0D0A41F5}"/>
              </a:ext>
            </a:extLst>
          </p:cNvPr>
          <p:cNvSpPr/>
          <p:nvPr userDrawn="1"/>
        </p:nvSpPr>
        <p:spPr>
          <a:xfrm>
            <a:off x="-1" y="-2"/>
            <a:ext cx="9226445" cy="68580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ktangel 7">
            <a:extLst>
              <a:ext uri="{FF2B5EF4-FFF2-40B4-BE49-F238E27FC236}">
                <a16:creationId xmlns:a16="http://schemas.microsoft.com/office/drawing/2014/main" id="{164C3A62-C064-BD4C-A5E2-1FAD15A47743}"/>
              </a:ext>
            </a:extLst>
          </p:cNvPr>
          <p:cNvSpPr/>
          <p:nvPr userDrawn="1"/>
        </p:nvSpPr>
        <p:spPr>
          <a:xfrm>
            <a:off x="0" y="0"/>
            <a:ext cx="922644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a:extLst>
              <a:ext uri="{FF2B5EF4-FFF2-40B4-BE49-F238E27FC236}">
                <a16:creationId xmlns:a16="http://schemas.microsoft.com/office/drawing/2014/main" id="{30C38378-7150-4F99-B8AA-9CBA7E7FEC6D}"/>
              </a:ext>
            </a:extLst>
          </p:cNvPr>
          <p:cNvSpPr>
            <a:spLocks noGrp="1"/>
          </p:cNvSpPr>
          <p:nvPr>
            <p:ph type="title" hasCustomPrompt="1"/>
          </p:nvPr>
        </p:nvSpPr>
        <p:spPr>
          <a:xfrm>
            <a:off x="766800" y="958738"/>
            <a:ext cx="7609227" cy="1081088"/>
          </a:xfrm>
          <a:prstGeom prst="rect">
            <a:avLst/>
          </a:prstGeom>
        </p:spPr>
        <p:txBody>
          <a:bodyPr/>
          <a:lstStyle/>
          <a:p>
            <a:r>
              <a:rPr lang="en-GB"/>
              <a:t>Click to add a headline of maximum two lines </a:t>
            </a:r>
            <a:endParaRPr lang="en-GB" dirty="0"/>
          </a:p>
        </p:txBody>
      </p:sp>
      <p:sp>
        <p:nvSpPr>
          <p:cNvPr id="16" name="textruta 5">
            <a:extLst>
              <a:ext uri="{FF2B5EF4-FFF2-40B4-BE49-F238E27FC236}">
                <a16:creationId xmlns:a16="http://schemas.microsoft.com/office/drawing/2014/main" id="{5F109DBB-A809-6842-88FF-19704BD6D676}"/>
              </a:ext>
            </a:extLst>
          </p:cNvPr>
          <p:cNvSpPr txBox="1"/>
          <p:nvPr userDrawn="1"/>
        </p:nvSpPr>
        <p:spPr>
          <a:xfrm>
            <a:off x="2003086" y="-371413"/>
            <a:ext cx="8185829"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a:solidFill>
                  <a:schemeClr val="tx1">
                    <a:lumMod val="65000"/>
                    <a:lumOff val="35000"/>
                  </a:schemeClr>
                </a:solidFill>
                <a:latin typeface="Arial" panose="020B0604020202020204" pitchFamily="34" charset="0"/>
                <a:cs typeface="Arial" panose="020B0604020202020204" pitchFamily="34" charset="0"/>
              </a:rPr>
              <a:t>If you need to change the color of the logo, right click outside work area, choose Format Background from context menu and choose Solid fill – Black or White</a:t>
            </a: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0" name="Platshållare för text 17">
            <a:extLst>
              <a:ext uri="{FF2B5EF4-FFF2-40B4-BE49-F238E27FC236}">
                <a16:creationId xmlns:a16="http://schemas.microsoft.com/office/drawing/2014/main" id="{EC7DB474-9261-E249-B1A5-4FFF8E2BEC27}"/>
              </a:ext>
            </a:extLst>
          </p:cNvPr>
          <p:cNvSpPr>
            <a:spLocks noGrp="1"/>
          </p:cNvSpPr>
          <p:nvPr>
            <p:ph type="body" sz="quarter" idx="16" hasCustomPrompt="1"/>
          </p:nvPr>
        </p:nvSpPr>
        <p:spPr>
          <a:xfrm>
            <a:off x="766800" y="2533650"/>
            <a:ext cx="3549416" cy="3556000"/>
          </a:xfrm>
        </p:spPr>
        <p:txBody>
          <a:body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21" name="Platshållare för text 17">
            <a:extLst>
              <a:ext uri="{FF2B5EF4-FFF2-40B4-BE49-F238E27FC236}">
                <a16:creationId xmlns:a16="http://schemas.microsoft.com/office/drawing/2014/main" id="{F4B98AE7-41C5-7D44-98D0-D57405F4324D}"/>
              </a:ext>
            </a:extLst>
          </p:cNvPr>
          <p:cNvSpPr>
            <a:spLocks noGrp="1"/>
          </p:cNvSpPr>
          <p:nvPr>
            <p:ph type="body" sz="quarter" idx="17" hasCustomPrompt="1"/>
          </p:nvPr>
        </p:nvSpPr>
        <p:spPr>
          <a:xfrm>
            <a:off x="4826912" y="2533650"/>
            <a:ext cx="3552590" cy="3556000"/>
          </a:xfrm>
        </p:spPr>
        <p:txBody>
          <a:body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12" name="Text Placeholder 6">
            <a:extLst>
              <a:ext uri="{FF2B5EF4-FFF2-40B4-BE49-F238E27FC236}">
                <a16:creationId xmlns:a16="http://schemas.microsoft.com/office/drawing/2014/main" id="{2765FF09-22A2-104F-BB69-1569CD702779}"/>
              </a:ext>
            </a:extLst>
          </p:cNvPr>
          <p:cNvSpPr>
            <a:spLocks noGrp="1"/>
          </p:cNvSpPr>
          <p:nvPr>
            <p:ph type="body" sz="quarter" idx="18" hasCustomPrompt="1"/>
          </p:nvPr>
        </p:nvSpPr>
        <p:spPr>
          <a:xfrm>
            <a:off x="766801" y="463594"/>
            <a:ext cx="5076788"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
        <p:nvSpPr>
          <p:cNvPr id="29" name="Platshållare för bild 28">
            <a:extLst>
              <a:ext uri="{FF2B5EF4-FFF2-40B4-BE49-F238E27FC236}">
                <a16:creationId xmlns:a16="http://schemas.microsoft.com/office/drawing/2014/main" id="{6AE9291A-F4A1-154E-AA22-29AD69D8E3EA}"/>
              </a:ext>
            </a:extLst>
          </p:cNvPr>
          <p:cNvSpPr>
            <a:spLocks noGrp="1"/>
          </p:cNvSpPr>
          <p:nvPr>
            <p:ph type="pic" sz="quarter" idx="21" hasCustomPrompt="1"/>
          </p:nvPr>
        </p:nvSpPr>
        <p:spPr>
          <a:xfrm>
            <a:off x="9138900" y="3"/>
            <a:ext cx="3053100" cy="6857998"/>
          </a:xfrm>
          <a:custGeom>
            <a:avLst/>
            <a:gdLst>
              <a:gd name="connsiteX0" fmla="*/ 2377066 w 3053100"/>
              <a:gd name="connsiteY0" fmla="*/ 6660309 h 6857998"/>
              <a:gd name="connsiteX1" fmla="*/ 2392811 w 3053100"/>
              <a:gd name="connsiteY1" fmla="*/ 6660711 h 6857998"/>
              <a:gd name="connsiteX2" fmla="*/ 2392811 w 3053100"/>
              <a:gd name="connsiteY2" fmla="*/ 6677416 h 6857998"/>
              <a:gd name="connsiteX3" fmla="*/ 2384778 w 3053100"/>
              <a:gd name="connsiteY3" fmla="*/ 6680824 h 6857998"/>
              <a:gd name="connsiteX4" fmla="*/ 2384808 w 3053100"/>
              <a:gd name="connsiteY4" fmla="*/ 6680774 h 6857998"/>
              <a:gd name="connsiteX5" fmla="*/ 2376664 w 3053100"/>
              <a:gd name="connsiteY5" fmla="*/ 6677416 h 6857998"/>
              <a:gd name="connsiteX6" fmla="*/ 2376664 w 3053100"/>
              <a:gd name="connsiteY6" fmla="*/ 6660711 h 6857998"/>
              <a:gd name="connsiteX7" fmla="*/ 2377066 w 3053100"/>
              <a:gd name="connsiteY7" fmla="*/ 6660309 h 6857998"/>
              <a:gd name="connsiteX8" fmla="*/ 2226471 w 3053100"/>
              <a:gd name="connsiteY8" fmla="*/ 6659397 h 6857998"/>
              <a:gd name="connsiteX9" fmla="*/ 2232124 w 3053100"/>
              <a:gd name="connsiteY9" fmla="*/ 6672786 h 6857998"/>
              <a:gd name="connsiteX10" fmla="*/ 2220857 w 3053100"/>
              <a:gd name="connsiteY10" fmla="*/ 6672786 h 6857998"/>
              <a:gd name="connsiteX11" fmla="*/ 2332420 w 3053100"/>
              <a:gd name="connsiteY11" fmla="*/ 6657854 h 6857998"/>
              <a:gd name="connsiteX12" fmla="*/ 2338867 w 3053100"/>
              <a:gd name="connsiteY12" fmla="*/ 6657854 h 6857998"/>
              <a:gd name="connsiteX13" fmla="*/ 2344300 w 3053100"/>
              <a:gd name="connsiteY13" fmla="*/ 6659508 h 6857998"/>
              <a:gd name="connsiteX14" fmla="*/ 2346378 w 3053100"/>
              <a:gd name="connsiteY14" fmla="*/ 6663887 h 6857998"/>
              <a:gd name="connsiteX15" fmla="*/ 2344280 w 3053100"/>
              <a:gd name="connsiteY15" fmla="*/ 6668647 h 6857998"/>
              <a:gd name="connsiteX16" fmla="*/ 2338847 w 3053100"/>
              <a:gd name="connsiteY16" fmla="*/ 6670471 h 6857998"/>
              <a:gd name="connsiteX17" fmla="*/ 2332400 w 3053100"/>
              <a:gd name="connsiteY17" fmla="*/ 6670471 h 6857998"/>
              <a:gd name="connsiteX18" fmla="*/ 2468687 w 3053100"/>
              <a:gd name="connsiteY18" fmla="*/ 6657844 h 6857998"/>
              <a:gd name="connsiteX19" fmla="*/ 2476259 w 3053100"/>
              <a:gd name="connsiteY19" fmla="*/ 6657844 h 6857998"/>
              <a:gd name="connsiteX20" fmla="*/ 2481520 w 3053100"/>
              <a:gd name="connsiteY20" fmla="*/ 6659397 h 6857998"/>
              <a:gd name="connsiteX21" fmla="*/ 2482495 w 3053100"/>
              <a:gd name="connsiteY21" fmla="*/ 6660369 h 6857998"/>
              <a:gd name="connsiteX22" fmla="*/ 2481520 w 3053100"/>
              <a:gd name="connsiteY22" fmla="*/ 6667675 h 6857998"/>
              <a:gd name="connsiteX23" fmla="*/ 2476259 w 3053100"/>
              <a:gd name="connsiteY23" fmla="*/ 6669238 h 6857998"/>
              <a:gd name="connsiteX24" fmla="*/ 2468687 w 3053100"/>
              <a:gd name="connsiteY24" fmla="*/ 6669238 h 6857998"/>
              <a:gd name="connsiteX25" fmla="*/ 2397039 w 3053100"/>
              <a:gd name="connsiteY25" fmla="*/ 6656743 h 6857998"/>
              <a:gd name="connsiteX26" fmla="*/ 2372487 w 3053100"/>
              <a:gd name="connsiteY26" fmla="*/ 6656873 h 6857998"/>
              <a:gd name="connsiteX27" fmla="*/ 2367466 w 3053100"/>
              <a:gd name="connsiteY27" fmla="*/ 6669039 h 6857998"/>
              <a:gd name="connsiteX28" fmla="*/ 2372617 w 3053100"/>
              <a:gd name="connsiteY28" fmla="*/ 6681376 h 6857998"/>
              <a:gd name="connsiteX29" fmla="*/ 2397169 w 3053100"/>
              <a:gd name="connsiteY29" fmla="*/ 6681248 h 6857998"/>
              <a:gd name="connsiteX30" fmla="*/ 2397039 w 3053100"/>
              <a:gd name="connsiteY30" fmla="*/ 6656743 h 6857998"/>
              <a:gd name="connsiteX31" fmla="*/ 2260673 w 3053100"/>
              <a:gd name="connsiteY31" fmla="*/ 6652513 h 6857998"/>
              <a:gd name="connsiteX32" fmla="*/ 2260673 w 3053100"/>
              <a:gd name="connsiteY32" fmla="*/ 6685583 h 6857998"/>
              <a:gd name="connsiteX33" fmla="*/ 2266527 w 3053100"/>
              <a:gd name="connsiteY33" fmla="*/ 6685583 h 6857998"/>
              <a:gd name="connsiteX34" fmla="*/ 2266527 w 3053100"/>
              <a:gd name="connsiteY34" fmla="*/ 6672816 h 6857998"/>
              <a:gd name="connsiteX35" fmla="*/ 2282243 w 3053100"/>
              <a:gd name="connsiteY35" fmla="*/ 6672816 h 6857998"/>
              <a:gd name="connsiteX36" fmla="*/ 2282243 w 3053100"/>
              <a:gd name="connsiteY36" fmla="*/ 6667415 h 6857998"/>
              <a:gd name="connsiteX37" fmla="*/ 2266527 w 3053100"/>
              <a:gd name="connsiteY37" fmla="*/ 6667415 h 6857998"/>
              <a:gd name="connsiteX38" fmla="*/ 2266527 w 3053100"/>
              <a:gd name="connsiteY38" fmla="*/ 6657874 h 6857998"/>
              <a:gd name="connsiteX39" fmla="*/ 2284391 w 3053100"/>
              <a:gd name="connsiteY39" fmla="*/ 6657874 h 6857998"/>
              <a:gd name="connsiteX40" fmla="*/ 2284391 w 3053100"/>
              <a:gd name="connsiteY40" fmla="*/ 6652513 h 6857998"/>
              <a:gd name="connsiteX41" fmla="*/ 2462863 w 3053100"/>
              <a:gd name="connsiteY41" fmla="*/ 6652483 h 6857998"/>
              <a:gd name="connsiteX42" fmla="*/ 2462863 w 3053100"/>
              <a:gd name="connsiteY42" fmla="*/ 6685553 h 6857998"/>
              <a:gd name="connsiteX43" fmla="*/ 2468687 w 3053100"/>
              <a:gd name="connsiteY43" fmla="*/ 6685553 h 6857998"/>
              <a:gd name="connsiteX44" fmla="*/ 2468687 w 3053100"/>
              <a:gd name="connsiteY44" fmla="*/ 6674640 h 6857998"/>
              <a:gd name="connsiteX45" fmla="*/ 2475234 w 3053100"/>
              <a:gd name="connsiteY45" fmla="*/ 6674640 h 6857998"/>
              <a:gd name="connsiteX46" fmla="*/ 2484262 w 3053100"/>
              <a:gd name="connsiteY46" fmla="*/ 6685583 h 6857998"/>
              <a:gd name="connsiteX47" fmla="*/ 2491381 w 3053100"/>
              <a:gd name="connsiteY47" fmla="*/ 6685583 h 6857998"/>
              <a:gd name="connsiteX48" fmla="*/ 2481771 w 3053100"/>
              <a:gd name="connsiteY48" fmla="*/ 6673838 h 6857998"/>
              <a:gd name="connsiteX49" fmla="*/ 2487355 w 3053100"/>
              <a:gd name="connsiteY49" fmla="*/ 6669950 h 6857998"/>
              <a:gd name="connsiteX50" fmla="*/ 2489363 w 3053100"/>
              <a:gd name="connsiteY50" fmla="*/ 6663566 h 6857998"/>
              <a:gd name="connsiteX51" fmla="*/ 2485748 w 3053100"/>
              <a:gd name="connsiteY51" fmla="*/ 6655549 h 6857998"/>
              <a:gd name="connsiteX52" fmla="*/ 2476480 w 3053100"/>
              <a:gd name="connsiteY52" fmla="*/ 6652483 h 6857998"/>
              <a:gd name="connsiteX53" fmla="*/ 2504405 w 3053100"/>
              <a:gd name="connsiteY53" fmla="*/ 6652433 h 6857998"/>
              <a:gd name="connsiteX54" fmla="*/ 2517730 w 3053100"/>
              <a:gd name="connsiteY54" fmla="*/ 6674400 h 6857998"/>
              <a:gd name="connsiteX55" fmla="*/ 2517730 w 3053100"/>
              <a:gd name="connsiteY55" fmla="*/ 6685553 h 6857998"/>
              <a:gd name="connsiteX56" fmla="*/ 2523685 w 3053100"/>
              <a:gd name="connsiteY56" fmla="*/ 6685553 h 6857998"/>
              <a:gd name="connsiteX57" fmla="*/ 2523685 w 3053100"/>
              <a:gd name="connsiteY57" fmla="*/ 6674400 h 6857998"/>
              <a:gd name="connsiteX58" fmla="*/ 2536960 w 3053100"/>
              <a:gd name="connsiteY58" fmla="*/ 6652433 h 6857998"/>
              <a:gd name="connsiteX59" fmla="*/ 2530463 w 3053100"/>
              <a:gd name="connsiteY59" fmla="*/ 6652433 h 6857998"/>
              <a:gd name="connsiteX60" fmla="*/ 2520653 w 3053100"/>
              <a:gd name="connsiteY60" fmla="*/ 6668648 h 6857998"/>
              <a:gd name="connsiteX61" fmla="*/ 2510902 w 3053100"/>
              <a:gd name="connsiteY61" fmla="*/ 6652433 h 6857998"/>
              <a:gd name="connsiteX62" fmla="*/ 2413839 w 3053100"/>
              <a:gd name="connsiteY62" fmla="*/ 6652433 h 6857998"/>
              <a:gd name="connsiteX63" fmla="*/ 2427164 w 3053100"/>
              <a:gd name="connsiteY63" fmla="*/ 6674400 h 6857998"/>
              <a:gd name="connsiteX64" fmla="*/ 2427164 w 3053100"/>
              <a:gd name="connsiteY64" fmla="*/ 6685553 h 6857998"/>
              <a:gd name="connsiteX65" fmla="*/ 2433119 w 3053100"/>
              <a:gd name="connsiteY65" fmla="*/ 6685553 h 6857998"/>
              <a:gd name="connsiteX66" fmla="*/ 2433119 w 3053100"/>
              <a:gd name="connsiteY66" fmla="*/ 6674400 h 6857998"/>
              <a:gd name="connsiteX67" fmla="*/ 2446394 w 3053100"/>
              <a:gd name="connsiteY67" fmla="*/ 6652433 h 6857998"/>
              <a:gd name="connsiteX68" fmla="*/ 2439897 w 3053100"/>
              <a:gd name="connsiteY68" fmla="*/ 6652433 h 6857998"/>
              <a:gd name="connsiteX69" fmla="*/ 2430096 w 3053100"/>
              <a:gd name="connsiteY69" fmla="*/ 6668648 h 6857998"/>
              <a:gd name="connsiteX70" fmla="*/ 2420336 w 3053100"/>
              <a:gd name="connsiteY70" fmla="*/ 6652433 h 6857998"/>
              <a:gd name="connsiteX71" fmla="*/ 2326546 w 3053100"/>
              <a:gd name="connsiteY71" fmla="*/ 6652433 h 6857998"/>
              <a:gd name="connsiteX72" fmla="*/ 2326546 w 3053100"/>
              <a:gd name="connsiteY72" fmla="*/ 6685553 h 6857998"/>
              <a:gd name="connsiteX73" fmla="*/ 2332400 w 3053100"/>
              <a:gd name="connsiteY73" fmla="*/ 6685553 h 6857998"/>
              <a:gd name="connsiteX74" fmla="*/ 2332400 w 3053100"/>
              <a:gd name="connsiteY74" fmla="*/ 6675863 h 6857998"/>
              <a:gd name="connsiteX75" fmla="*/ 2338214 w 3053100"/>
              <a:gd name="connsiteY75" fmla="*/ 6675863 h 6857998"/>
              <a:gd name="connsiteX76" fmla="*/ 2348306 w 3053100"/>
              <a:gd name="connsiteY76" fmla="*/ 6672596 h 6857998"/>
              <a:gd name="connsiteX77" fmla="*/ 2352162 w 3053100"/>
              <a:gd name="connsiteY77" fmla="*/ 6663877 h 6857998"/>
              <a:gd name="connsiteX78" fmla="*/ 2348557 w 3053100"/>
              <a:gd name="connsiteY78" fmla="*/ 6655600 h 6857998"/>
              <a:gd name="connsiteX79" fmla="*/ 2339038 w 3053100"/>
              <a:gd name="connsiteY79" fmla="*/ 6652433 h 6857998"/>
              <a:gd name="connsiteX80" fmla="*/ 2223739 w 3053100"/>
              <a:gd name="connsiteY80" fmla="*/ 6652242 h 6857998"/>
              <a:gd name="connsiteX81" fmla="*/ 2209199 w 3053100"/>
              <a:gd name="connsiteY81" fmla="*/ 6685553 h 6857998"/>
              <a:gd name="connsiteX82" fmla="*/ 2215485 w 3053100"/>
              <a:gd name="connsiteY82" fmla="*/ 6685553 h 6857998"/>
              <a:gd name="connsiteX83" fmla="*/ 2218568 w 3053100"/>
              <a:gd name="connsiteY83" fmla="*/ 6678197 h 6857998"/>
              <a:gd name="connsiteX84" fmla="*/ 2234373 w 3053100"/>
              <a:gd name="connsiteY84" fmla="*/ 6678197 h 6857998"/>
              <a:gd name="connsiteX85" fmla="*/ 2237496 w 3053100"/>
              <a:gd name="connsiteY85" fmla="*/ 6685553 h 6857998"/>
              <a:gd name="connsiteX86" fmla="*/ 2243742 w 3053100"/>
              <a:gd name="connsiteY86" fmla="*/ 6685553 h 6857998"/>
              <a:gd name="connsiteX87" fmla="*/ 2229252 w 3053100"/>
              <a:gd name="connsiteY87" fmla="*/ 6652242 h 6857998"/>
              <a:gd name="connsiteX88" fmla="*/ 2226481 w 3053100"/>
              <a:gd name="connsiteY88" fmla="*/ 6645509 h 6857998"/>
              <a:gd name="connsiteX89" fmla="*/ 2228489 w 3053100"/>
              <a:gd name="connsiteY89" fmla="*/ 6646581 h 6857998"/>
              <a:gd name="connsiteX90" fmla="*/ 2228489 w 3053100"/>
              <a:gd name="connsiteY90" fmla="*/ 6648916 h 6857998"/>
              <a:gd name="connsiteX91" fmla="*/ 2226481 w 3053100"/>
              <a:gd name="connsiteY91" fmla="*/ 6649988 h 6857998"/>
              <a:gd name="connsiteX92" fmla="*/ 2224533 w 3053100"/>
              <a:gd name="connsiteY92" fmla="*/ 6648916 h 6857998"/>
              <a:gd name="connsiteX93" fmla="*/ 2224533 w 3053100"/>
              <a:gd name="connsiteY93" fmla="*/ 6646581 h 6857998"/>
              <a:gd name="connsiteX94" fmla="*/ 2226481 w 3053100"/>
              <a:gd name="connsiteY94" fmla="*/ 6645509 h 6857998"/>
              <a:gd name="connsiteX95" fmla="*/ 2222534 w 3053100"/>
              <a:gd name="connsiteY95" fmla="*/ 6644045 h 6857998"/>
              <a:gd name="connsiteX96" fmla="*/ 2221068 w 3053100"/>
              <a:gd name="connsiteY96" fmla="*/ 6647743 h 6857998"/>
              <a:gd name="connsiteX97" fmla="*/ 2222534 w 3053100"/>
              <a:gd name="connsiteY97" fmla="*/ 6651451 h 6857998"/>
              <a:gd name="connsiteX98" fmla="*/ 2230437 w 3053100"/>
              <a:gd name="connsiteY98" fmla="*/ 6651451 h 6857998"/>
              <a:gd name="connsiteX99" fmla="*/ 2230437 w 3053100"/>
              <a:gd name="connsiteY99" fmla="*/ 6644045 h 6857998"/>
              <a:gd name="connsiteX100" fmla="*/ 2222534 w 3053100"/>
              <a:gd name="connsiteY100" fmla="*/ 6644045 h 6857998"/>
              <a:gd name="connsiteX101" fmla="*/ 2389789 w 3053100"/>
              <a:gd name="connsiteY101" fmla="*/ 6642011 h 6857998"/>
              <a:gd name="connsiteX102" fmla="*/ 2387278 w 3053100"/>
              <a:gd name="connsiteY102" fmla="*/ 6643063 h 6857998"/>
              <a:gd name="connsiteX103" fmla="*/ 2387138 w 3053100"/>
              <a:gd name="connsiteY103" fmla="*/ 6643203 h 6857998"/>
              <a:gd name="connsiteX104" fmla="*/ 2387278 w 3053100"/>
              <a:gd name="connsiteY104" fmla="*/ 6647934 h 6857998"/>
              <a:gd name="connsiteX105" fmla="*/ 2392299 w 3053100"/>
              <a:gd name="connsiteY105" fmla="*/ 6647934 h 6857998"/>
              <a:gd name="connsiteX106" fmla="*/ 2392349 w 3053100"/>
              <a:gd name="connsiteY106" fmla="*/ 6647882 h 6857998"/>
              <a:gd name="connsiteX107" fmla="*/ 2392299 w 3053100"/>
              <a:gd name="connsiteY107" fmla="*/ 6643063 h 6857998"/>
              <a:gd name="connsiteX108" fmla="*/ 2389758 w 3053100"/>
              <a:gd name="connsiteY108" fmla="*/ 6642061 h 6857998"/>
              <a:gd name="connsiteX109" fmla="*/ 2379636 w 3053100"/>
              <a:gd name="connsiteY109" fmla="*/ 6642011 h 6857998"/>
              <a:gd name="connsiteX110" fmla="*/ 2377126 w 3053100"/>
              <a:gd name="connsiteY110" fmla="*/ 6643063 h 6857998"/>
              <a:gd name="connsiteX111" fmla="*/ 2376985 w 3053100"/>
              <a:gd name="connsiteY111" fmla="*/ 6643203 h 6857998"/>
              <a:gd name="connsiteX112" fmla="*/ 2377126 w 3053100"/>
              <a:gd name="connsiteY112" fmla="*/ 6647934 h 6857998"/>
              <a:gd name="connsiteX113" fmla="*/ 2382147 w 3053100"/>
              <a:gd name="connsiteY113" fmla="*/ 6647934 h 6857998"/>
              <a:gd name="connsiteX114" fmla="*/ 2382197 w 3053100"/>
              <a:gd name="connsiteY114" fmla="*/ 6647882 h 6857998"/>
              <a:gd name="connsiteX115" fmla="*/ 2382147 w 3053100"/>
              <a:gd name="connsiteY115" fmla="*/ 6643063 h 6857998"/>
              <a:gd name="connsiteX116" fmla="*/ 2379606 w 3053100"/>
              <a:gd name="connsiteY116" fmla="*/ 6642061 h 6857998"/>
              <a:gd name="connsiteX117" fmla="*/ 1837211 w 3053100"/>
              <a:gd name="connsiteY117" fmla="*/ 6427326 h 6857998"/>
              <a:gd name="connsiteX118" fmla="*/ 1804913 w 3053100"/>
              <a:gd name="connsiteY118" fmla="*/ 6630260 h 6857998"/>
              <a:gd name="connsiteX119" fmla="*/ 1727297 w 3053100"/>
              <a:gd name="connsiteY119" fmla="*/ 6665838 h 6857998"/>
              <a:gd name="connsiteX120" fmla="*/ 1817136 w 3053100"/>
              <a:gd name="connsiteY120" fmla="*/ 6423847 h 6857998"/>
              <a:gd name="connsiteX121" fmla="*/ 1819025 w 3053100"/>
              <a:gd name="connsiteY121" fmla="*/ 6426133 h 6857998"/>
              <a:gd name="connsiteX122" fmla="*/ 1712489 w 3053100"/>
              <a:gd name="connsiteY122" fmla="*/ 6657291 h 6857998"/>
              <a:gd name="connsiteX123" fmla="*/ 1709607 w 3053100"/>
              <a:gd name="connsiteY123" fmla="*/ 6657192 h 6857998"/>
              <a:gd name="connsiteX124" fmla="*/ 1669060 w 3053100"/>
              <a:gd name="connsiteY124" fmla="*/ 6549663 h 6857998"/>
              <a:gd name="connsiteX125" fmla="*/ 2595681 w 3053100"/>
              <a:gd name="connsiteY125" fmla="*/ 6423748 h 6857998"/>
              <a:gd name="connsiteX126" fmla="*/ 2667533 w 3053100"/>
              <a:gd name="connsiteY126" fmla="*/ 6526110 h 6857998"/>
              <a:gd name="connsiteX127" fmla="*/ 2667533 w 3053100"/>
              <a:gd name="connsiteY127" fmla="*/ 6596868 h 6857998"/>
              <a:gd name="connsiteX128" fmla="*/ 2688701 w 3053100"/>
              <a:gd name="connsiteY128" fmla="*/ 6596868 h 6857998"/>
              <a:gd name="connsiteX129" fmla="*/ 2688701 w 3053100"/>
              <a:gd name="connsiteY129" fmla="*/ 6526110 h 6857998"/>
              <a:gd name="connsiteX130" fmla="*/ 2760552 w 3053100"/>
              <a:gd name="connsiteY130" fmla="*/ 6423748 h 6857998"/>
              <a:gd name="connsiteX131" fmla="*/ 2736204 w 3053100"/>
              <a:gd name="connsiteY131" fmla="*/ 6423748 h 6857998"/>
              <a:gd name="connsiteX132" fmla="*/ 2680651 w 3053100"/>
              <a:gd name="connsiteY132" fmla="*/ 6503948 h 6857998"/>
              <a:gd name="connsiteX133" fmla="*/ 2675781 w 3053100"/>
              <a:gd name="connsiteY133" fmla="*/ 6503948 h 6857998"/>
              <a:gd name="connsiteX134" fmla="*/ 2620029 w 3053100"/>
              <a:gd name="connsiteY134" fmla="*/ 6423748 h 6857998"/>
              <a:gd name="connsiteX135" fmla="*/ 2400896 w 3053100"/>
              <a:gd name="connsiteY135" fmla="*/ 6423748 h 6857998"/>
              <a:gd name="connsiteX136" fmla="*/ 2400896 w 3053100"/>
              <a:gd name="connsiteY136" fmla="*/ 6596868 h 6857998"/>
              <a:gd name="connsiteX137" fmla="*/ 2422163 w 3053100"/>
              <a:gd name="connsiteY137" fmla="*/ 6596868 h 6857998"/>
              <a:gd name="connsiteX138" fmla="*/ 2422163 w 3053100"/>
              <a:gd name="connsiteY138" fmla="*/ 6446307 h 6857998"/>
              <a:gd name="connsiteX139" fmla="*/ 2426139 w 3053100"/>
              <a:gd name="connsiteY139" fmla="*/ 6442332 h 6857998"/>
              <a:gd name="connsiteX140" fmla="*/ 2495407 w 3053100"/>
              <a:gd name="connsiteY140" fmla="*/ 6442332 h 6857998"/>
              <a:gd name="connsiteX141" fmla="*/ 2526811 w 3053100"/>
              <a:gd name="connsiteY141" fmla="*/ 6453264 h 6857998"/>
              <a:gd name="connsiteX142" fmla="*/ 2535258 w 3053100"/>
              <a:gd name="connsiteY142" fmla="*/ 6474034 h 6857998"/>
              <a:gd name="connsiteX143" fmla="*/ 2501171 w 3053100"/>
              <a:gd name="connsiteY143" fmla="*/ 6505935 h 6857998"/>
              <a:gd name="connsiteX144" fmla="*/ 2440648 w 3053100"/>
              <a:gd name="connsiteY144" fmla="*/ 6505935 h 6857998"/>
              <a:gd name="connsiteX145" fmla="*/ 2440648 w 3053100"/>
              <a:gd name="connsiteY145" fmla="*/ 6524519 h 6857998"/>
              <a:gd name="connsiteX146" fmla="*/ 2488450 w 3053100"/>
              <a:gd name="connsiteY146" fmla="*/ 6524519 h 6857998"/>
              <a:gd name="connsiteX147" fmla="*/ 2537941 w 3053100"/>
              <a:gd name="connsiteY147" fmla="*/ 6596868 h 6857998"/>
              <a:gd name="connsiteX148" fmla="*/ 2562190 w 3053100"/>
              <a:gd name="connsiteY148" fmla="*/ 6596868 h 6857998"/>
              <a:gd name="connsiteX149" fmla="*/ 2510711 w 3053100"/>
              <a:gd name="connsiteY149" fmla="*/ 6523029 h 6857998"/>
              <a:gd name="connsiteX150" fmla="*/ 2512102 w 3053100"/>
              <a:gd name="connsiteY150" fmla="*/ 6522731 h 6857998"/>
              <a:gd name="connsiteX151" fmla="*/ 2516674 w 3053100"/>
              <a:gd name="connsiteY151" fmla="*/ 6521637 h 6857998"/>
              <a:gd name="connsiteX152" fmla="*/ 2556327 w 3053100"/>
              <a:gd name="connsiteY152" fmla="*/ 6474233 h 6857998"/>
              <a:gd name="connsiteX153" fmla="*/ 2543308 w 3053100"/>
              <a:gd name="connsiteY153" fmla="*/ 6440941 h 6857998"/>
              <a:gd name="connsiteX154" fmla="*/ 2495407 w 3053100"/>
              <a:gd name="connsiteY154" fmla="*/ 6423748 h 6857998"/>
              <a:gd name="connsiteX155" fmla="*/ 2208794 w 3053100"/>
              <a:gd name="connsiteY155" fmla="*/ 6423748 h 6857998"/>
              <a:gd name="connsiteX156" fmla="*/ 2208794 w 3053100"/>
              <a:gd name="connsiteY156" fmla="*/ 6596868 h 6857998"/>
              <a:gd name="connsiteX157" fmla="*/ 2230061 w 3053100"/>
              <a:gd name="connsiteY157" fmla="*/ 6596868 h 6857998"/>
              <a:gd name="connsiteX158" fmla="*/ 2230061 w 3053100"/>
              <a:gd name="connsiteY158" fmla="*/ 6528395 h 6857998"/>
              <a:gd name="connsiteX159" fmla="*/ 2234037 w 3053100"/>
              <a:gd name="connsiteY159" fmla="*/ 6524420 h 6857998"/>
              <a:gd name="connsiteX160" fmla="*/ 2322783 w 3053100"/>
              <a:gd name="connsiteY160" fmla="*/ 6524420 h 6857998"/>
              <a:gd name="connsiteX161" fmla="*/ 2322783 w 3053100"/>
              <a:gd name="connsiteY161" fmla="*/ 6505836 h 6857998"/>
              <a:gd name="connsiteX162" fmla="*/ 2234037 w 3053100"/>
              <a:gd name="connsiteY162" fmla="*/ 6505836 h 6857998"/>
              <a:gd name="connsiteX163" fmla="*/ 2230061 w 3053100"/>
              <a:gd name="connsiteY163" fmla="*/ 6501861 h 6857998"/>
              <a:gd name="connsiteX164" fmla="*/ 2230061 w 3053100"/>
              <a:gd name="connsiteY164" fmla="*/ 6447798 h 6857998"/>
              <a:gd name="connsiteX165" fmla="*/ 2234037 w 3053100"/>
              <a:gd name="connsiteY165" fmla="*/ 6443823 h 6857998"/>
              <a:gd name="connsiteX166" fmla="*/ 2343752 w 3053100"/>
              <a:gd name="connsiteY166" fmla="*/ 6443823 h 6857998"/>
              <a:gd name="connsiteX167" fmla="*/ 2343752 w 3053100"/>
              <a:gd name="connsiteY167" fmla="*/ 6423748 h 6857998"/>
              <a:gd name="connsiteX168" fmla="*/ 2057438 w 3053100"/>
              <a:gd name="connsiteY168" fmla="*/ 6423748 h 6857998"/>
              <a:gd name="connsiteX169" fmla="*/ 1977735 w 3053100"/>
              <a:gd name="connsiteY169" fmla="*/ 6596868 h 6857998"/>
              <a:gd name="connsiteX170" fmla="*/ 1999599 w 3053100"/>
              <a:gd name="connsiteY170" fmla="*/ 6596868 h 6857998"/>
              <a:gd name="connsiteX171" fmla="*/ 2063997 w 3053100"/>
              <a:gd name="connsiteY171" fmla="*/ 6452370 h 6857998"/>
              <a:gd name="connsiteX172" fmla="*/ 2069860 w 3053100"/>
              <a:gd name="connsiteY172" fmla="*/ 6452370 h 6857998"/>
              <a:gd name="connsiteX173" fmla="*/ 2103351 w 3053100"/>
              <a:gd name="connsiteY173" fmla="*/ 6526308 h 6857998"/>
              <a:gd name="connsiteX174" fmla="*/ 2051376 w 3053100"/>
              <a:gd name="connsiteY174" fmla="*/ 6526308 h 6857998"/>
              <a:gd name="connsiteX175" fmla="*/ 2043127 w 3053100"/>
              <a:gd name="connsiteY175" fmla="*/ 6544892 h 6857998"/>
              <a:gd name="connsiteX176" fmla="*/ 2111501 w 3053100"/>
              <a:gd name="connsiteY176" fmla="*/ 6544892 h 6857998"/>
              <a:gd name="connsiteX177" fmla="*/ 2134457 w 3053100"/>
              <a:gd name="connsiteY177" fmla="*/ 6596868 h 6857998"/>
              <a:gd name="connsiteX178" fmla="*/ 2157613 w 3053100"/>
              <a:gd name="connsiteY178" fmla="*/ 6596868 h 6857998"/>
              <a:gd name="connsiteX179" fmla="*/ 2078010 w 3053100"/>
              <a:gd name="connsiteY179" fmla="*/ 6423748 h 6857998"/>
              <a:gd name="connsiteX180" fmla="*/ 1804217 w 3053100"/>
              <a:gd name="connsiteY180" fmla="*/ 6408543 h 6857998"/>
              <a:gd name="connsiteX181" fmla="*/ 1806105 w 3053100"/>
              <a:gd name="connsiteY181" fmla="*/ 6410828 h 6857998"/>
              <a:gd name="connsiteX182" fmla="*/ 1648985 w 3053100"/>
              <a:gd name="connsiteY182" fmla="*/ 6544396 h 6857998"/>
              <a:gd name="connsiteX183" fmla="*/ 1695396 w 3053100"/>
              <a:gd name="connsiteY183" fmla="*/ 6667627 h 6857998"/>
              <a:gd name="connsiteX184" fmla="*/ 1582301 w 3053100"/>
              <a:gd name="connsiteY184" fmla="*/ 6612272 h 6857998"/>
              <a:gd name="connsiteX185" fmla="*/ 1545829 w 3053100"/>
              <a:gd name="connsiteY185" fmla="*/ 6491724 h 6857998"/>
              <a:gd name="connsiteX186" fmla="*/ 1630998 w 3053100"/>
              <a:gd name="connsiteY186" fmla="*/ 6535252 h 6857998"/>
              <a:gd name="connsiteX187" fmla="*/ 1644811 w 3053100"/>
              <a:gd name="connsiteY187" fmla="*/ 6523526 h 6857998"/>
              <a:gd name="connsiteX188" fmla="*/ 1558450 w 3053100"/>
              <a:gd name="connsiteY188" fmla="*/ 6479401 h 6857998"/>
              <a:gd name="connsiteX189" fmla="*/ 1558848 w 3053100"/>
              <a:gd name="connsiteY189" fmla="*/ 6476519 h 6857998"/>
              <a:gd name="connsiteX190" fmla="*/ 1703831 w 3053100"/>
              <a:gd name="connsiteY190" fmla="*/ 6352120 h 6857998"/>
              <a:gd name="connsiteX191" fmla="*/ 1805807 w 3053100"/>
              <a:gd name="connsiteY191" fmla="*/ 6390456 h 6857998"/>
              <a:gd name="connsiteX192" fmla="*/ 1552686 w 3053100"/>
              <a:gd name="connsiteY192" fmla="*/ 6460519 h 6857998"/>
              <a:gd name="connsiteX193" fmla="*/ 1600289 w 3053100"/>
              <a:gd name="connsiteY193" fmla="*/ 6389661 h 6857998"/>
              <a:gd name="connsiteX194" fmla="*/ 1703831 w 3053100"/>
              <a:gd name="connsiteY194" fmla="*/ 6352120 h 6857998"/>
              <a:gd name="connsiteX195" fmla="*/ 1716726 w 3053100"/>
              <a:gd name="connsiteY195" fmla="*/ 6335536 h 6857998"/>
              <a:gd name="connsiteX196" fmla="*/ 1589258 w 3053100"/>
              <a:gd name="connsiteY196" fmla="*/ 6376642 h 6857998"/>
              <a:gd name="connsiteX197" fmla="*/ 1569282 w 3053100"/>
              <a:gd name="connsiteY197" fmla="*/ 6623303 h 6857998"/>
              <a:gd name="connsiteX198" fmla="*/ 1815944 w 3053100"/>
              <a:gd name="connsiteY198" fmla="*/ 6643279 h 6857998"/>
              <a:gd name="connsiteX199" fmla="*/ 1835919 w 3053100"/>
              <a:gd name="connsiteY199" fmla="*/ 6396617 h 6857998"/>
              <a:gd name="connsiteX200" fmla="*/ 1716726 w 3053100"/>
              <a:gd name="connsiteY200" fmla="*/ 6335536 h 6857998"/>
              <a:gd name="connsiteX201" fmla="*/ 0 w 3053100"/>
              <a:gd name="connsiteY201" fmla="*/ 0 h 6857998"/>
              <a:gd name="connsiteX202" fmla="*/ 3053100 w 3053100"/>
              <a:gd name="connsiteY202" fmla="*/ 0 h 6857998"/>
              <a:gd name="connsiteX203" fmla="*/ 3053100 w 3053100"/>
              <a:gd name="connsiteY203" fmla="*/ 6857998 h 6857998"/>
              <a:gd name="connsiteX204" fmla="*/ 0 w 3053100"/>
              <a:gd name="connsiteY204"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Lst>
            <a:rect l="l" t="t" r="r" b="b"/>
            <a:pathLst>
              <a:path w="3053100" h="6857998">
                <a:moveTo>
                  <a:pt x="2377066" y="6660309"/>
                </a:moveTo>
                <a:cubicBezTo>
                  <a:pt x="2381524" y="6656081"/>
                  <a:pt x="2388574" y="6656261"/>
                  <a:pt x="2392811" y="6660711"/>
                </a:cubicBezTo>
                <a:cubicBezTo>
                  <a:pt x="2397169" y="6665429"/>
                  <a:pt x="2397169" y="6672698"/>
                  <a:pt x="2392811" y="6677416"/>
                </a:cubicBezTo>
                <a:cubicBezTo>
                  <a:pt x="2390743" y="6679641"/>
                  <a:pt x="2387821" y="6680880"/>
                  <a:pt x="2384778" y="6680824"/>
                </a:cubicBezTo>
                <a:lnTo>
                  <a:pt x="2384808" y="6680774"/>
                </a:lnTo>
                <a:cubicBezTo>
                  <a:pt x="2381735" y="6680869"/>
                  <a:pt x="2378773" y="6679647"/>
                  <a:pt x="2376664" y="6677416"/>
                </a:cubicBezTo>
                <a:cubicBezTo>
                  <a:pt x="2372306" y="6672698"/>
                  <a:pt x="2372306" y="6665429"/>
                  <a:pt x="2376664" y="6660711"/>
                </a:cubicBezTo>
                <a:cubicBezTo>
                  <a:pt x="2376795" y="6660574"/>
                  <a:pt x="2376925" y="6660439"/>
                  <a:pt x="2377066" y="6660309"/>
                </a:cubicBezTo>
                <a:close/>
                <a:moveTo>
                  <a:pt x="2226471" y="6659397"/>
                </a:moveTo>
                <a:lnTo>
                  <a:pt x="2232124" y="6672786"/>
                </a:lnTo>
                <a:lnTo>
                  <a:pt x="2220857" y="6672786"/>
                </a:lnTo>
                <a:close/>
                <a:moveTo>
                  <a:pt x="2332420" y="6657854"/>
                </a:moveTo>
                <a:lnTo>
                  <a:pt x="2338867" y="6657854"/>
                </a:lnTo>
                <a:cubicBezTo>
                  <a:pt x="2340815" y="6657761"/>
                  <a:pt x="2342733" y="6658345"/>
                  <a:pt x="2344300" y="6659508"/>
                </a:cubicBezTo>
                <a:cubicBezTo>
                  <a:pt x="2345655" y="6660551"/>
                  <a:pt x="2346429" y="6662180"/>
                  <a:pt x="2346378" y="6663887"/>
                </a:cubicBezTo>
                <a:cubicBezTo>
                  <a:pt x="2346429" y="6665707"/>
                  <a:pt x="2345655" y="6667453"/>
                  <a:pt x="2344280" y="6668647"/>
                </a:cubicBezTo>
                <a:cubicBezTo>
                  <a:pt x="2342763" y="6669911"/>
                  <a:pt x="2340825" y="6670561"/>
                  <a:pt x="2338847" y="6670471"/>
                </a:cubicBezTo>
                <a:lnTo>
                  <a:pt x="2332400" y="6670471"/>
                </a:lnTo>
                <a:close/>
                <a:moveTo>
                  <a:pt x="2468687" y="6657844"/>
                </a:moveTo>
                <a:lnTo>
                  <a:pt x="2476259" y="6657844"/>
                </a:lnTo>
                <a:cubicBezTo>
                  <a:pt x="2478136" y="6657761"/>
                  <a:pt x="2479994" y="6658308"/>
                  <a:pt x="2481520" y="6659397"/>
                </a:cubicBezTo>
                <a:cubicBezTo>
                  <a:pt x="2481882" y="6659677"/>
                  <a:pt x="2482213" y="6660004"/>
                  <a:pt x="2482495" y="6660369"/>
                </a:cubicBezTo>
                <a:cubicBezTo>
                  <a:pt x="2484252" y="6662655"/>
                  <a:pt x="2483810" y="6665926"/>
                  <a:pt x="2481520" y="6667675"/>
                </a:cubicBezTo>
                <a:cubicBezTo>
                  <a:pt x="2479994" y="6668767"/>
                  <a:pt x="2478136" y="6669319"/>
                  <a:pt x="2476259" y="6669238"/>
                </a:cubicBezTo>
                <a:lnTo>
                  <a:pt x="2468687" y="6669238"/>
                </a:lnTo>
                <a:close/>
                <a:moveTo>
                  <a:pt x="2397039" y="6656743"/>
                </a:moveTo>
                <a:cubicBezTo>
                  <a:pt x="2390220" y="6650013"/>
                  <a:pt x="2379235" y="6650070"/>
                  <a:pt x="2372487" y="6656873"/>
                </a:cubicBezTo>
                <a:cubicBezTo>
                  <a:pt x="2369213" y="6660067"/>
                  <a:pt x="2367396" y="6664467"/>
                  <a:pt x="2367466" y="6669039"/>
                </a:cubicBezTo>
                <a:cubicBezTo>
                  <a:pt x="2367456" y="6673673"/>
                  <a:pt x="2369314" y="6678117"/>
                  <a:pt x="2372617" y="6681376"/>
                </a:cubicBezTo>
                <a:cubicBezTo>
                  <a:pt x="2379436" y="6688107"/>
                  <a:pt x="2390421" y="6688049"/>
                  <a:pt x="2397169" y="6681248"/>
                </a:cubicBezTo>
                <a:cubicBezTo>
                  <a:pt x="2403917" y="6674445"/>
                  <a:pt x="2403857" y="6663475"/>
                  <a:pt x="2397039" y="6656743"/>
                </a:cubicBezTo>
                <a:close/>
                <a:moveTo>
                  <a:pt x="2260673" y="6652513"/>
                </a:moveTo>
                <a:lnTo>
                  <a:pt x="2260673" y="6685583"/>
                </a:lnTo>
                <a:lnTo>
                  <a:pt x="2266527" y="6685583"/>
                </a:lnTo>
                <a:lnTo>
                  <a:pt x="2266527" y="6672816"/>
                </a:lnTo>
                <a:lnTo>
                  <a:pt x="2282243" y="6672816"/>
                </a:lnTo>
                <a:lnTo>
                  <a:pt x="2282243" y="6667415"/>
                </a:lnTo>
                <a:lnTo>
                  <a:pt x="2266527" y="6667415"/>
                </a:lnTo>
                <a:lnTo>
                  <a:pt x="2266527" y="6657874"/>
                </a:lnTo>
                <a:lnTo>
                  <a:pt x="2284391" y="6657874"/>
                </a:lnTo>
                <a:lnTo>
                  <a:pt x="2284391" y="6652513"/>
                </a:lnTo>
                <a:close/>
                <a:moveTo>
                  <a:pt x="2462863" y="6652483"/>
                </a:moveTo>
                <a:lnTo>
                  <a:pt x="2462863" y="6685553"/>
                </a:lnTo>
                <a:lnTo>
                  <a:pt x="2468687" y="6685553"/>
                </a:lnTo>
                <a:lnTo>
                  <a:pt x="2468687" y="6674640"/>
                </a:lnTo>
                <a:lnTo>
                  <a:pt x="2475234" y="6674640"/>
                </a:lnTo>
                <a:lnTo>
                  <a:pt x="2484262" y="6685583"/>
                </a:lnTo>
                <a:lnTo>
                  <a:pt x="2491381" y="6685583"/>
                </a:lnTo>
                <a:lnTo>
                  <a:pt x="2481771" y="6673838"/>
                </a:lnTo>
                <a:cubicBezTo>
                  <a:pt x="2484001" y="6673166"/>
                  <a:pt x="2485949" y="6671804"/>
                  <a:pt x="2487355" y="6669950"/>
                </a:cubicBezTo>
                <a:cubicBezTo>
                  <a:pt x="2488710" y="6668101"/>
                  <a:pt x="2489413" y="6665857"/>
                  <a:pt x="2489363" y="6663566"/>
                </a:cubicBezTo>
                <a:cubicBezTo>
                  <a:pt x="2489463" y="6660481"/>
                  <a:pt x="2488128" y="6657523"/>
                  <a:pt x="2485748" y="6655549"/>
                </a:cubicBezTo>
                <a:cubicBezTo>
                  <a:pt x="2483137" y="6653424"/>
                  <a:pt x="2479844" y="6652332"/>
                  <a:pt x="2476480" y="6652483"/>
                </a:cubicBezTo>
                <a:close/>
                <a:moveTo>
                  <a:pt x="2504405" y="6652433"/>
                </a:moveTo>
                <a:lnTo>
                  <a:pt x="2517730" y="6674400"/>
                </a:lnTo>
                <a:lnTo>
                  <a:pt x="2517730" y="6685553"/>
                </a:lnTo>
                <a:lnTo>
                  <a:pt x="2523685" y="6685553"/>
                </a:lnTo>
                <a:lnTo>
                  <a:pt x="2523685" y="6674400"/>
                </a:lnTo>
                <a:lnTo>
                  <a:pt x="2536960" y="6652433"/>
                </a:lnTo>
                <a:lnTo>
                  <a:pt x="2530463" y="6652433"/>
                </a:lnTo>
                <a:lnTo>
                  <a:pt x="2520653" y="6668648"/>
                </a:lnTo>
                <a:lnTo>
                  <a:pt x="2510902" y="6652433"/>
                </a:lnTo>
                <a:close/>
                <a:moveTo>
                  <a:pt x="2413839" y="6652433"/>
                </a:moveTo>
                <a:lnTo>
                  <a:pt x="2427164" y="6674400"/>
                </a:lnTo>
                <a:lnTo>
                  <a:pt x="2427164" y="6685553"/>
                </a:lnTo>
                <a:lnTo>
                  <a:pt x="2433119" y="6685553"/>
                </a:lnTo>
                <a:lnTo>
                  <a:pt x="2433119" y="6674400"/>
                </a:lnTo>
                <a:lnTo>
                  <a:pt x="2446394" y="6652433"/>
                </a:lnTo>
                <a:lnTo>
                  <a:pt x="2439897" y="6652433"/>
                </a:lnTo>
                <a:lnTo>
                  <a:pt x="2430096" y="6668648"/>
                </a:lnTo>
                <a:lnTo>
                  <a:pt x="2420336" y="6652433"/>
                </a:lnTo>
                <a:close/>
                <a:moveTo>
                  <a:pt x="2326546" y="6652433"/>
                </a:moveTo>
                <a:lnTo>
                  <a:pt x="2326546" y="6685553"/>
                </a:lnTo>
                <a:lnTo>
                  <a:pt x="2332400" y="6685553"/>
                </a:lnTo>
                <a:lnTo>
                  <a:pt x="2332400" y="6675863"/>
                </a:lnTo>
                <a:lnTo>
                  <a:pt x="2338214" y="6675863"/>
                </a:lnTo>
                <a:cubicBezTo>
                  <a:pt x="2342442" y="6675856"/>
                  <a:pt x="2345806" y="6674767"/>
                  <a:pt x="2348306" y="6672596"/>
                </a:cubicBezTo>
                <a:cubicBezTo>
                  <a:pt x="2350867" y="6670438"/>
                  <a:pt x="2352293" y="6667221"/>
                  <a:pt x="2352162" y="6663877"/>
                </a:cubicBezTo>
                <a:cubicBezTo>
                  <a:pt x="2352263" y="6660717"/>
                  <a:pt x="2350947" y="6657678"/>
                  <a:pt x="2348557" y="6655600"/>
                </a:cubicBezTo>
                <a:cubicBezTo>
                  <a:pt x="2345886" y="6653397"/>
                  <a:pt x="2342492" y="6652268"/>
                  <a:pt x="2339038" y="6652433"/>
                </a:cubicBezTo>
                <a:close/>
                <a:moveTo>
                  <a:pt x="2223739" y="6652242"/>
                </a:moveTo>
                <a:lnTo>
                  <a:pt x="2209199" y="6685553"/>
                </a:lnTo>
                <a:lnTo>
                  <a:pt x="2215485" y="6685553"/>
                </a:lnTo>
                <a:lnTo>
                  <a:pt x="2218568" y="6678197"/>
                </a:lnTo>
                <a:lnTo>
                  <a:pt x="2234373" y="6678197"/>
                </a:lnTo>
                <a:lnTo>
                  <a:pt x="2237496" y="6685553"/>
                </a:lnTo>
                <a:lnTo>
                  <a:pt x="2243742" y="6685553"/>
                </a:lnTo>
                <a:lnTo>
                  <a:pt x="2229252" y="6652242"/>
                </a:lnTo>
                <a:close/>
                <a:moveTo>
                  <a:pt x="2226481" y="6645509"/>
                </a:moveTo>
                <a:cubicBezTo>
                  <a:pt x="2227314" y="6645380"/>
                  <a:pt x="2228137" y="6645817"/>
                  <a:pt x="2228489" y="6646581"/>
                </a:cubicBezTo>
                <a:cubicBezTo>
                  <a:pt x="2228881" y="6647310"/>
                  <a:pt x="2228881" y="6648186"/>
                  <a:pt x="2228489" y="6648916"/>
                </a:cubicBezTo>
                <a:cubicBezTo>
                  <a:pt x="2228127" y="6649676"/>
                  <a:pt x="2227314" y="6650112"/>
                  <a:pt x="2226481" y="6649988"/>
                </a:cubicBezTo>
                <a:cubicBezTo>
                  <a:pt x="2225667" y="6650101"/>
                  <a:pt x="2224874" y="6649664"/>
                  <a:pt x="2224533" y="6648916"/>
                </a:cubicBezTo>
                <a:cubicBezTo>
                  <a:pt x="2224141" y="6648186"/>
                  <a:pt x="2224141" y="6647310"/>
                  <a:pt x="2224533" y="6646581"/>
                </a:cubicBezTo>
                <a:cubicBezTo>
                  <a:pt x="2224874" y="6645829"/>
                  <a:pt x="2225667" y="6645392"/>
                  <a:pt x="2226481" y="6645509"/>
                </a:cubicBezTo>
                <a:close/>
                <a:moveTo>
                  <a:pt x="2222534" y="6644045"/>
                </a:moveTo>
                <a:cubicBezTo>
                  <a:pt x="2221540" y="6645011"/>
                  <a:pt x="2220998" y="6646357"/>
                  <a:pt x="2221068" y="6647743"/>
                </a:cubicBezTo>
                <a:cubicBezTo>
                  <a:pt x="2221008" y="6649130"/>
                  <a:pt x="2221540" y="6650476"/>
                  <a:pt x="2222534" y="6651451"/>
                </a:cubicBezTo>
                <a:cubicBezTo>
                  <a:pt x="2224834" y="6653322"/>
                  <a:pt x="2228137" y="6653322"/>
                  <a:pt x="2230437" y="6651451"/>
                </a:cubicBezTo>
                <a:cubicBezTo>
                  <a:pt x="2232455" y="6649394"/>
                  <a:pt x="2232455" y="6646103"/>
                  <a:pt x="2230437" y="6644045"/>
                </a:cubicBezTo>
                <a:cubicBezTo>
                  <a:pt x="2228137" y="6642164"/>
                  <a:pt x="2224834" y="6642164"/>
                  <a:pt x="2222534" y="6644045"/>
                </a:cubicBezTo>
                <a:close/>
                <a:moveTo>
                  <a:pt x="2389789" y="6642011"/>
                </a:moveTo>
                <a:cubicBezTo>
                  <a:pt x="2388845" y="6642017"/>
                  <a:pt x="2387941" y="6642396"/>
                  <a:pt x="2387278" y="6643063"/>
                </a:cubicBezTo>
                <a:cubicBezTo>
                  <a:pt x="2387228" y="6643108"/>
                  <a:pt x="2387188" y="6643154"/>
                  <a:pt x="2387138" y="6643203"/>
                </a:cubicBezTo>
                <a:cubicBezTo>
                  <a:pt x="2385872" y="6644547"/>
                  <a:pt x="2385933" y="6646665"/>
                  <a:pt x="2387278" y="6647934"/>
                </a:cubicBezTo>
                <a:cubicBezTo>
                  <a:pt x="2388704" y="6649223"/>
                  <a:pt x="2390873" y="6649223"/>
                  <a:pt x="2392299" y="6647934"/>
                </a:cubicBezTo>
                <a:cubicBezTo>
                  <a:pt x="2392319" y="6647917"/>
                  <a:pt x="2392329" y="6647900"/>
                  <a:pt x="2392349" y="6647882"/>
                </a:cubicBezTo>
                <a:cubicBezTo>
                  <a:pt x="2393675" y="6646537"/>
                  <a:pt x="2393645" y="6644379"/>
                  <a:pt x="2392299" y="6643063"/>
                </a:cubicBezTo>
                <a:cubicBezTo>
                  <a:pt x="2391616" y="6642408"/>
                  <a:pt x="2390702" y="6642047"/>
                  <a:pt x="2389758" y="6642061"/>
                </a:cubicBezTo>
                <a:close/>
                <a:moveTo>
                  <a:pt x="2379636" y="6642011"/>
                </a:moveTo>
                <a:cubicBezTo>
                  <a:pt x="2378693" y="6642017"/>
                  <a:pt x="2377789" y="6642396"/>
                  <a:pt x="2377126" y="6643063"/>
                </a:cubicBezTo>
                <a:cubicBezTo>
                  <a:pt x="2377076" y="6643108"/>
                  <a:pt x="2377036" y="6643154"/>
                  <a:pt x="2376985" y="6643203"/>
                </a:cubicBezTo>
                <a:cubicBezTo>
                  <a:pt x="2375720" y="6644547"/>
                  <a:pt x="2375781" y="6646665"/>
                  <a:pt x="2377126" y="6647934"/>
                </a:cubicBezTo>
                <a:cubicBezTo>
                  <a:pt x="2378552" y="6649223"/>
                  <a:pt x="2380721" y="6649223"/>
                  <a:pt x="2382147" y="6647934"/>
                </a:cubicBezTo>
                <a:cubicBezTo>
                  <a:pt x="2382167" y="6647917"/>
                  <a:pt x="2382177" y="6647900"/>
                  <a:pt x="2382197" y="6647882"/>
                </a:cubicBezTo>
                <a:cubicBezTo>
                  <a:pt x="2383523" y="6646537"/>
                  <a:pt x="2383492" y="6644379"/>
                  <a:pt x="2382147" y="6643063"/>
                </a:cubicBezTo>
                <a:cubicBezTo>
                  <a:pt x="2381464" y="6642406"/>
                  <a:pt x="2380550" y="6642045"/>
                  <a:pt x="2379606" y="6642061"/>
                </a:cubicBezTo>
                <a:close/>
                <a:moveTo>
                  <a:pt x="1837211" y="6427326"/>
                </a:moveTo>
                <a:cubicBezTo>
                  <a:pt x="1877261" y="6492519"/>
                  <a:pt x="1864938" y="6579278"/>
                  <a:pt x="1804913" y="6630260"/>
                </a:cubicBezTo>
                <a:cubicBezTo>
                  <a:pt x="1781956" y="6649738"/>
                  <a:pt x="1755024" y="6661565"/>
                  <a:pt x="1727297" y="6665838"/>
                </a:cubicBezTo>
                <a:close/>
                <a:moveTo>
                  <a:pt x="1817136" y="6423847"/>
                </a:moveTo>
                <a:lnTo>
                  <a:pt x="1819025" y="6426133"/>
                </a:lnTo>
                <a:lnTo>
                  <a:pt x="1712489" y="6657291"/>
                </a:lnTo>
                <a:cubicBezTo>
                  <a:pt x="1711098" y="6657192"/>
                  <a:pt x="1710999" y="6657192"/>
                  <a:pt x="1709607" y="6657192"/>
                </a:cubicBezTo>
                <a:lnTo>
                  <a:pt x="1669060" y="6549663"/>
                </a:lnTo>
                <a:close/>
                <a:moveTo>
                  <a:pt x="2595681" y="6423748"/>
                </a:moveTo>
                <a:lnTo>
                  <a:pt x="2667533" y="6526110"/>
                </a:lnTo>
                <a:lnTo>
                  <a:pt x="2667533" y="6596868"/>
                </a:lnTo>
                <a:lnTo>
                  <a:pt x="2688701" y="6596868"/>
                </a:lnTo>
                <a:lnTo>
                  <a:pt x="2688701" y="6526110"/>
                </a:lnTo>
                <a:lnTo>
                  <a:pt x="2760552" y="6423748"/>
                </a:lnTo>
                <a:lnTo>
                  <a:pt x="2736204" y="6423748"/>
                </a:lnTo>
                <a:lnTo>
                  <a:pt x="2680651" y="6503948"/>
                </a:lnTo>
                <a:lnTo>
                  <a:pt x="2675781" y="6503948"/>
                </a:lnTo>
                <a:lnTo>
                  <a:pt x="2620029" y="6423748"/>
                </a:lnTo>
                <a:close/>
                <a:moveTo>
                  <a:pt x="2400896" y="6423748"/>
                </a:moveTo>
                <a:lnTo>
                  <a:pt x="2400896" y="6596868"/>
                </a:lnTo>
                <a:lnTo>
                  <a:pt x="2422163" y="6596868"/>
                </a:lnTo>
                <a:lnTo>
                  <a:pt x="2422163" y="6446307"/>
                </a:lnTo>
                <a:lnTo>
                  <a:pt x="2426139" y="6442332"/>
                </a:lnTo>
                <a:lnTo>
                  <a:pt x="2495407" y="6442332"/>
                </a:lnTo>
                <a:cubicBezTo>
                  <a:pt x="2505543" y="6442332"/>
                  <a:pt x="2517171" y="6443624"/>
                  <a:pt x="2526811" y="6453264"/>
                </a:cubicBezTo>
                <a:cubicBezTo>
                  <a:pt x="2532277" y="6459028"/>
                  <a:pt x="2535258" y="6466382"/>
                  <a:pt x="2535258" y="6474034"/>
                </a:cubicBezTo>
                <a:cubicBezTo>
                  <a:pt x="2535258" y="6491923"/>
                  <a:pt x="2520252" y="6505935"/>
                  <a:pt x="2501171" y="6505935"/>
                </a:cubicBezTo>
                <a:lnTo>
                  <a:pt x="2440648" y="6505935"/>
                </a:lnTo>
                <a:lnTo>
                  <a:pt x="2440648" y="6524519"/>
                </a:lnTo>
                <a:lnTo>
                  <a:pt x="2488450" y="6524519"/>
                </a:lnTo>
                <a:lnTo>
                  <a:pt x="2537941" y="6596868"/>
                </a:lnTo>
                <a:lnTo>
                  <a:pt x="2562190" y="6596868"/>
                </a:lnTo>
                <a:lnTo>
                  <a:pt x="2510711" y="6523029"/>
                </a:lnTo>
                <a:lnTo>
                  <a:pt x="2512102" y="6522731"/>
                </a:lnTo>
                <a:cubicBezTo>
                  <a:pt x="2514587" y="6522234"/>
                  <a:pt x="2516078" y="6521836"/>
                  <a:pt x="2516674" y="6521637"/>
                </a:cubicBezTo>
                <a:cubicBezTo>
                  <a:pt x="2541122" y="6514979"/>
                  <a:pt x="2556327" y="6496792"/>
                  <a:pt x="2556327" y="6474233"/>
                </a:cubicBezTo>
                <a:cubicBezTo>
                  <a:pt x="2556327" y="6461513"/>
                  <a:pt x="2551855" y="6449985"/>
                  <a:pt x="2543308" y="6440941"/>
                </a:cubicBezTo>
                <a:cubicBezTo>
                  <a:pt x="2532277" y="6429413"/>
                  <a:pt x="2516575" y="6423748"/>
                  <a:pt x="2495407" y="6423748"/>
                </a:cubicBezTo>
                <a:close/>
                <a:moveTo>
                  <a:pt x="2208794" y="6423748"/>
                </a:moveTo>
                <a:lnTo>
                  <a:pt x="2208794" y="6596868"/>
                </a:lnTo>
                <a:lnTo>
                  <a:pt x="2230061" y="6596868"/>
                </a:lnTo>
                <a:lnTo>
                  <a:pt x="2230061" y="6528395"/>
                </a:lnTo>
                <a:lnTo>
                  <a:pt x="2234037" y="6524420"/>
                </a:lnTo>
                <a:lnTo>
                  <a:pt x="2322783" y="6524420"/>
                </a:lnTo>
                <a:lnTo>
                  <a:pt x="2322783" y="6505836"/>
                </a:lnTo>
                <a:lnTo>
                  <a:pt x="2234037" y="6505836"/>
                </a:lnTo>
                <a:lnTo>
                  <a:pt x="2230061" y="6501861"/>
                </a:lnTo>
                <a:lnTo>
                  <a:pt x="2230061" y="6447798"/>
                </a:lnTo>
                <a:lnTo>
                  <a:pt x="2234037" y="6443823"/>
                </a:lnTo>
                <a:lnTo>
                  <a:pt x="2343752" y="6443823"/>
                </a:lnTo>
                <a:lnTo>
                  <a:pt x="2343752" y="6423748"/>
                </a:lnTo>
                <a:close/>
                <a:moveTo>
                  <a:pt x="2057438" y="6423748"/>
                </a:moveTo>
                <a:lnTo>
                  <a:pt x="1977735" y="6596868"/>
                </a:lnTo>
                <a:lnTo>
                  <a:pt x="1999599" y="6596868"/>
                </a:lnTo>
                <a:lnTo>
                  <a:pt x="2063997" y="6452370"/>
                </a:lnTo>
                <a:lnTo>
                  <a:pt x="2069860" y="6452370"/>
                </a:lnTo>
                <a:lnTo>
                  <a:pt x="2103351" y="6526308"/>
                </a:lnTo>
                <a:lnTo>
                  <a:pt x="2051376" y="6526308"/>
                </a:lnTo>
                <a:lnTo>
                  <a:pt x="2043127" y="6544892"/>
                </a:lnTo>
                <a:lnTo>
                  <a:pt x="2111501" y="6544892"/>
                </a:lnTo>
                <a:lnTo>
                  <a:pt x="2134457" y="6596868"/>
                </a:lnTo>
                <a:lnTo>
                  <a:pt x="2157613" y="6596868"/>
                </a:lnTo>
                <a:lnTo>
                  <a:pt x="2078010" y="6423748"/>
                </a:lnTo>
                <a:close/>
                <a:moveTo>
                  <a:pt x="1804217" y="6408543"/>
                </a:moveTo>
                <a:lnTo>
                  <a:pt x="1806105" y="6410828"/>
                </a:lnTo>
                <a:lnTo>
                  <a:pt x="1648985" y="6544396"/>
                </a:lnTo>
                <a:lnTo>
                  <a:pt x="1695396" y="6667627"/>
                </a:lnTo>
                <a:cubicBezTo>
                  <a:pt x="1653159" y="6665738"/>
                  <a:pt x="1611718" y="6646956"/>
                  <a:pt x="1582301" y="6612272"/>
                </a:cubicBezTo>
                <a:cubicBezTo>
                  <a:pt x="1552785" y="6577588"/>
                  <a:pt x="1540959" y="6533762"/>
                  <a:pt x="1545829" y="6491724"/>
                </a:cubicBezTo>
                <a:lnTo>
                  <a:pt x="1630998" y="6535252"/>
                </a:lnTo>
                <a:lnTo>
                  <a:pt x="1644811" y="6523526"/>
                </a:lnTo>
                <a:lnTo>
                  <a:pt x="1558450" y="6479401"/>
                </a:lnTo>
                <a:cubicBezTo>
                  <a:pt x="1558649" y="6478009"/>
                  <a:pt x="1558649" y="6477910"/>
                  <a:pt x="1558848" y="6476519"/>
                </a:cubicBezTo>
                <a:close/>
                <a:moveTo>
                  <a:pt x="1703831" y="6352120"/>
                </a:moveTo>
                <a:cubicBezTo>
                  <a:pt x="1740465" y="6352443"/>
                  <a:pt x="1776838" y="6365412"/>
                  <a:pt x="1805807" y="6390456"/>
                </a:cubicBezTo>
                <a:lnTo>
                  <a:pt x="1552686" y="6460519"/>
                </a:lnTo>
                <a:cubicBezTo>
                  <a:pt x="1561431" y="6433785"/>
                  <a:pt x="1577432" y="6409139"/>
                  <a:pt x="1600289" y="6389661"/>
                </a:cubicBezTo>
                <a:cubicBezTo>
                  <a:pt x="1630302" y="6364120"/>
                  <a:pt x="1667197" y="6351797"/>
                  <a:pt x="1703831" y="6352120"/>
                </a:cubicBezTo>
                <a:close/>
                <a:moveTo>
                  <a:pt x="1716726" y="6335536"/>
                </a:moveTo>
                <a:cubicBezTo>
                  <a:pt x="1672092" y="6331921"/>
                  <a:pt x="1626079" y="6345337"/>
                  <a:pt x="1589258" y="6376642"/>
                </a:cubicBezTo>
                <a:cubicBezTo>
                  <a:pt x="1515617" y="6439251"/>
                  <a:pt x="1506673" y="6549663"/>
                  <a:pt x="1569282" y="6623303"/>
                </a:cubicBezTo>
                <a:cubicBezTo>
                  <a:pt x="1631892" y="6696944"/>
                  <a:pt x="1742303" y="6705888"/>
                  <a:pt x="1815944" y="6643279"/>
                </a:cubicBezTo>
                <a:cubicBezTo>
                  <a:pt x="1889585" y="6580669"/>
                  <a:pt x="1898529" y="6470258"/>
                  <a:pt x="1835919" y="6396617"/>
                </a:cubicBezTo>
                <a:cubicBezTo>
                  <a:pt x="1804615" y="6359797"/>
                  <a:pt x="1761360" y="6339150"/>
                  <a:pt x="1716726" y="6335536"/>
                </a:cubicBezTo>
                <a:close/>
                <a:moveTo>
                  <a:pt x="0" y="0"/>
                </a:moveTo>
                <a:lnTo>
                  <a:pt x="3053100" y="0"/>
                </a:lnTo>
                <a:lnTo>
                  <a:pt x="3053100" y="6857998"/>
                </a:lnTo>
                <a:lnTo>
                  <a:pt x="0" y="6857998"/>
                </a:lnTo>
                <a:close/>
              </a:path>
            </a:pathLst>
          </a:custGeom>
          <a:solidFill>
            <a:schemeClr val="accent1"/>
          </a:solidFill>
        </p:spPr>
        <p:txBody>
          <a:bodyPr wrap="square">
            <a:noAutofit/>
          </a:bodyPr>
          <a:lstStyle>
            <a:lvl1pPr marL="7938" indent="0">
              <a:buNone/>
              <a:defRPr sz="1000"/>
            </a:lvl1pPr>
          </a:lstStyle>
          <a:p>
            <a:r>
              <a:rPr lang="en-GB"/>
              <a:t>Click on icon to add an image</a:t>
            </a:r>
            <a:endParaRPr lang="en-GB" dirty="0"/>
          </a:p>
        </p:txBody>
      </p:sp>
      <p:sp>
        <p:nvSpPr>
          <p:cNvPr id="13" name="Date Placeholder 3">
            <a:extLst>
              <a:ext uri="{FF2B5EF4-FFF2-40B4-BE49-F238E27FC236}">
                <a16:creationId xmlns:a16="http://schemas.microsoft.com/office/drawing/2014/main" id="{63B5A6A5-88DD-564C-91FD-66317EBCE504}"/>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5" name="Footer Placeholder 4">
            <a:extLst>
              <a:ext uri="{FF2B5EF4-FFF2-40B4-BE49-F238E27FC236}">
                <a16:creationId xmlns:a16="http://schemas.microsoft.com/office/drawing/2014/main" id="{CABC6EE2-ADA1-5B48-9496-8E04182E7658}"/>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7" name="Slide Number Placeholder 5">
            <a:extLst>
              <a:ext uri="{FF2B5EF4-FFF2-40B4-BE49-F238E27FC236}">
                <a16:creationId xmlns:a16="http://schemas.microsoft.com/office/drawing/2014/main" id="{87501B9D-7125-4947-9AD2-2BE9CF91068E}"/>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16969606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Headline, sub header, 2 text area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38378-7150-4F99-B8AA-9CBA7E7FEC6D}"/>
              </a:ext>
            </a:extLst>
          </p:cNvPr>
          <p:cNvSpPr>
            <a:spLocks noGrp="1"/>
          </p:cNvSpPr>
          <p:nvPr>
            <p:ph type="title" hasCustomPrompt="1"/>
          </p:nvPr>
        </p:nvSpPr>
        <p:spPr>
          <a:xfrm>
            <a:off x="766800" y="958738"/>
            <a:ext cx="10652464" cy="1081088"/>
          </a:xfrm>
          <a:prstGeom prst="rect">
            <a:avLst/>
          </a:prstGeom>
        </p:spPr>
        <p:txBody>
          <a:bodyPr/>
          <a:lstStyle/>
          <a:p>
            <a:r>
              <a:rPr lang="en-GB"/>
              <a:t>Click to add a headline of </a:t>
            </a:r>
            <a:br>
              <a:rPr lang="en-GB"/>
            </a:br>
            <a:r>
              <a:rPr lang="en-GB"/>
              <a:t>maximum two lines </a:t>
            </a:r>
            <a:endParaRPr lang="en-GB" dirty="0"/>
          </a:p>
        </p:txBody>
      </p:sp>
      <p:sp>
        <p:nvSpPr>
          <p:cNvPr id="11" name="Text Placeholder 6">
            <a:extLst>
              <a:ext uri="{FF2B5EF4-FFF2-40B4-BE49-F238E27FC236}">
                <a16:creationId xmlns:a16="http://schemas.microsoft.com/office/drawing/2014/main" id="{82A8A40C-A03F-544A-8536-901204B8D626}"/>
              </a:ext>
            </a:extLst>
          </p:cNvPr>
          <p:cNvSpPr>
            <a:spLocks noGrp="1"/>
          </p:cNvSpPr>
          <p:nvPr>
            <p:ph type="body" sz="quarter" idx="13" hasCustomPrompt="1"/>
          </p:nvPr>
        </p:nvSpPr>
        <p:spPr>
          <a:xfrm>
            <a:off x="766801" y="463594"/>
            <a:ext cx="5076788"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
        <p:nvSpPr>
          <p:cNvPr id="16" name="Platshållare för text 17">
            <a:extLst>
              <a:ext uri="{FF2B5EF4-FFF2-40B4-BE49-F238E27FC236}">
                <a16:creationId xmlns:a16="http://schemas.microsoft.com/office/drawing/2014/main" id="{833F5092-1DCC-C34E-AA33-E46555CD7AB3}"/>
              </a:ext>
            </a:extLst>
          </p:cNvPr>
          <p:cNvSpPr>
            <a:spLocks noGrp="1"/>
          </p:cNvSpPr>
          <p:nvPr>
            <p:ph type="body" sz="quarter" idx="16" hasCustomPrompt="1"/>
          </p:nvPr>
        </p:nvSpPr>
        <p:spPr>
          <a:xfrm>
            <a:off x="765177" y="2533650"/>
            <a:ext cx="5070916" cy="3556000"/>
          </a:xfrm>
        </p:spPr>
        <p:txBody>
          <a:body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17" name="Platshållare för text 17">
            <a:extLst>
              <a:ext uri="{FF2B5EF4-FFF2-40B4-BE49-F238E27FC236}">
                <a16:creationId xmlns:a16="http://schemas.microsoft.com/office/drawing/2014/main" id="{EE965217-E7A2-0745-BFE0-B87EAF528DF8}"/>
              </a:ext>
            </a:extLst>
          </p:cNvPr>
          <p:cNvSpPr>
            <a:spLocks noGrp="1"/>
          </p:cNvSpPr>
          <p:nvPr>
            <p:ph type="body" sz="quarter" idx="17" hasCustomPrompt="1"/>
          </p:nvPr>
        </p:nvSpPr>
        <p:spPr>
          <a:xfrm>
            <a:off x="6354000" y="2533650"/>
            <a:ext cx="5061391" cy="3556000"/>
          </a:xfrm>
        </p:spPr>
        <p:txBody>
          <a:body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19" name="Date Placeholder 3">
            <a:extLst>
              <a:ext uri="{FF2B5EF4-FFF2-40B4-BE49-F238E27FC236}">
                <a16:creationId xmlns:a16="http://schemas.microsoft.com/office/drawing/2014/main" id="{B9A5A164-C356-4A44-AC2A-38FA924C577C}"/>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20" name="Footer Placeholder 4">
            <a:extLst>
              <a:ext uri="{FF2B5EF4-FFF2-40B4-BE49-F238E27FC236}">
                <a16:creationId xmlns:a16="http://schemas.microsoft.com/office/drawing/2014/main" id="{56CA21AC-C0C2-D640-9D84-9A1F12687E9D}"/>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21" name="Slide Number Placeholder 5">
            <a:extLst>
              <a:ext uri="{FF2B5EF4-FFF2-40B4-BE49-F238E27FC236}">
                <a16:creationId xmlns:a16="http://schemas.microsoft.com/office/drawing/2014/main" id="{0FB41125-F7A3-1341-91E9-F5F5FDF9028B}"/>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grpSp>
        <p:nvGrpSpPr>
          <p:cNvPr id="22" name="Grupp 21">
            <a:extLst>
              <a:ext uri="{FF2B5EF4-FFF2-40B4-BE49-F238E27FC236}">
                <a16:creationId xmlns:a16="http://schemas.microsoft.com/office/drawing/2014/main" id="{59FC30F8-4181-E84C-A9AE-3AFBF9CCA10B}"/>
              </a:ext>
            </a:extLst>
          </p:cNvPr>
          <p:cNvGrpSpPr/>
          <p:nvPr userDrawn="1"/>
        </p:nvGrpSpPr>
        <p:grpSpPr>
          <a:xfrm>
            <a:off x="10666502" y="6334963"/>
            <a:ext cx="1232056" cy="351426"/>
            <a:chOff x="10666502" y="6334963"/>
            <a:chExt cx="1232056" cy="351426"/>
          </a:xfrm>
        </p:grpSpPr>
        <p:grpSp>
          <p:nvGrpSpPr>
            <p:cNvPr id="23" name="Grupp 22">
              <a:extLst>
                <a:ext uri="{FF2B5EF4-FFF2-40B4-BE49-F238E27FC236}">
                  <a16:creationId xmlns:a16="http://schemas.microsoft.com/office/drawing/2014/main" id="{2CCBD054-FF85-0C4A-9EA5-0C2F43248E2E}"/>
                </a:ext>
              </a:extLst>
            </p:cNvPr>
            <p:cNvGrpSpPr/>
            <p:nvPr userDrawn="1"/>
          </p:nvGrpSpPr>
          <p:grpSpPr>
            <a:xfrm>
              <a:off x="10666502" y="6334963"/>
              <a:ext cx="1232056" cy="349818"/>
              <a:chOff x="2157473" y="2311143"/>
              <a:chExt cx="7872351" cy="2235200"/>
            </a:xfrm>
          </p:grpSpPr>
          <p:sp>
            <p:nvSpPr>
              <p:cNvPr id="32" name="Frihandsfigur 31">
                <a:extLst>
                  <a:ext uri="{FF2B5EF4-FFF2-40B4-BE49-F238E27FC236}">
                    <a16:creationId xmlns:a16="http://schemas.microsoft.com/office/drawing/2014/main" id="{11C5AC68-A2F0-A640-96AD-4A1CE4E4DEBF}"/>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33" name="Frihandsfigur 32">
                <a:extLst>
                  <a:ext uri="{FF2B5EF4-FFF2-40B4-BE49-F238E27FC236}">
                    <a16:creationId xmlns:a16="http://schemas.microsoft.com/office/drawing/2014/main" id="{CBF6538B-AF25-8F4A-9BD6-097B7663549D}"/>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34" name="Frihandsfigur 33">
                <a:extLst>
                  <a:ext uri="{FF2B5EF4-FFF2-40B4-BE49-F238E27FC236}">
                    <a16:creationId xmlns:a16="http://schemas.microsoft.com/office/drawing/2014/main" id="{B7D12233-7D9A-BD47-97FB-82574EF273D2}"/>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35" name="Frihandsfigur 34">
                <a:extLst>
                  <a:ext uri="{FF2B5EF4-FFF2-40B4-BE49-F238E27FC236}">
                    <a16:creationId xmlns:a16="http://schemas.microsoft.com/office/drawing/2014/main" id="{FE7C6F3F-8770-C94B-AB0A-C59417EE49EA}"/>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36" name="Frihandsfigur 35">
                <a:extLst>
                  <a:ext uri="{FF2B5EF4-FFF2-40B4-BE49-F238E27FC236}">
                    <a16:creationId xmlns:a16="http://schemas.microsoft.com/office/drawing/2014/main" id="{B2BEFFCF-9867-4C41-83BB-DA7460363FCE}"/>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24" name="Frihandsfigur 23">
              <a:extLst>
                <a:ext uri="{FF2B5EF4-FFF2-40B4-BE49-F238E27FC236}">
                  <a16:creationId xmlns:a16="http://schemas.microsoft.com/office/drawing/2014/main" id="{6ABE66AA-E40D-1C40-97CF-23FD788A1093}"/>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5" name="Frihandsfigur 24">
              <a:extLst>
                <a:ext uri="{FF2B5EF4-FFF2-40B4-BE49-F238E27FC236}">
                  <a16:creationId xmlns:a16="http://schemas.microsoft.com/office/drawing/2014/main" id="{9D0AE0EF-9CE9-C946-BE0B-A7162F1185D9}"/>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6" name="Frihandsfigur 25">
              <a:extLst>
                <a:ext uri="{FF2B5EF4-FFF2-40B4-BE49-F238E27FC236}">
                  <a16:creationId xmlns:a16="http://schemas.microsoft.com/office/drawing/2014/main" id="{54193B83-44D4-7641-9485-BBB67BEFCED8}"/>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7" name="Frihandsfigur 26">
              <a:extLst>
                <a:ext uri="{FF2B5EF4-FFF2-40B4-BE49-F238E27FC236}">
                  <a16:creationId xmlns:a16="http://schemas.microsoft.com/office/drawing/2014/main" id="{C6C9AD08-881A-4C47-9912-0F78770FA2AE}"/>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8" name="Frihandsfigur 27">
              <a:extLst>
                <a:ext uri="{FF2B5EF4-FFF2-40B4-BE49-F238E27FC236}">
                  <a16:creationId xmlns:a16="http://schemas.microsoft.com/office/drawing/2014/main" id="{C544AA11-14FB-E94D-BF71-4F87855C0013}"/>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9" name="Frihandsfigur 28">
              <a:extLst>
                <a:ext uri="{FF2B5EF4-FFF2-40B4-BE49-F238E27FC236}">
                  <a16:creationId xmlns:a16="http://schemas.microsoft.com/office/drawing/2014/main" id="{0DFB4546-57F4-4546-83C6-F39D5ADCE8B7}"/>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0" name="Frihandsfigur 29">
              <a:extLst>
                <a:ext uri="{FF2B5EF4-FFF2-40B4-BE49-F238E27FC236}">
                  <a16:creationId xmlns:a16="http://schemas.microsoft.com/office/drawing/2014/main" id="{8648B737-34B0-C642-93BC-7F06C3FD14EB}"/>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1" name="Frihandsfigur 30">
              <a:extLst>
                <a:ext uri="{FF2B5EF4-FFF2-40B4-BE49-F238E27FC236}">
                  <a16:creationId xmlns:a16="http://schemas.microsoft.com/office/drawing/2014/main" id="{4EE1472B-49F4-FC43-BA88-4FF27BAE288B}"/>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11082068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Headline, subheader + 4 bullets circles">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3F3951F5-4703-D44A-B115-272F5947A2CA}"/>
              </a:ext>
            </a:extLst>
          </p:cNvPr>
          <p:cNvSpPr>
            <a:spLocks noGrp="1"/>
          </p:cNvSpPr>
          <p:nvPr>
            <p:ph type="title" hasCustomPrompt="1"/>
          </p:nvPr>
        </p:nvSpPr>
        <p:spPr>
          <a:xfrm>
            <a:off x="766800" y="958738"/>
            <a:ext cx="10652464" cy="1081088"/>
          </a:xfrm>
        </p:spPr>
        <p:txBody>
          <a:bodyPr/>
          <a:lstStyle/>
          <a:p>
            <a:r>
              <a:rPr lang="en-GB"/>
              <a:t>Click here to add a headline of </a:t>
            </a:r>
            <a:br>
              <a:rPr lang="en-GB"/>
            </a:br>
            <a:r>
              <a:rPr lang="en-GB"/>
              <a:t>maximum two lines</a:t>
            </a:r>
            <a:endParaRPr lang="en-GB" dirty="0"/>
          </a:p>
        </p:txBody>
      </p:sp>
      <p:sp>
        <p:nvSpPr>
          <p:cNvPr id="6" name="Text Placeholder 6">
            <a:extLst>
              <a:ext uri="{FF2B5EF4-FFF2-40B4-BE49-F238E27FC236}">
                <a16:creationId xmlns:a16="http://schemas.microsoft.com/office/drawing/2014/main" id="{895D8BAF-C903-7640-A4DD-89C178A0C206}"/>
              </a:ext>
            </a:extLst>
          </p:cNvPr>
          <p:cNvSpPr>
            <a:spLocks noGrp="1"/>
          </p:cNvSpPr>
          <p:nvPr>
            <p:ph type="body" sz="quarter" idx="13" hasCustomPrompt="1"/>
          </p:nvPr>
        </p:nvSpPr>
        <p:spPr>
          <a:xfrm>
            <a:off x="766801" y="463594"/>
            <a:ext cx="5076788"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
        <p:nvSpPr>
          <p:cNvPr id="29" name="Date Placeholder 3">
            <a:extLst>
              <a:ext uri="{FF2B5EF4-FFF2-40B4-BE49-F238E27FC236}">
                <a16:creationId xmlns:a16="http://schemas.microsoft.com/office/drawing/2014/main" id="{3D4BA17B-D2D2-0E40-955E-A949CE803CB6}"/>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30" name="Footer Placeholder 4">
            <a:extLst>
              <a:ext uri="{FF2B5EF4-FFF2-40B4-BE49-F238E27FC236}">
                <a16:creationId xmlns:a16="http://schemas.microsoft.com/office/drawing/2014/main" id="{B800D3BD-7E2F-724D-B646-07759D037123}"/>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31" name="Slide Number Placeholder 5">
            <a:extLst>
              <a:ext uri="{FF2B5EF4-FFF2-40B4-BE49-F238E27FC236}">
                <a16:creationId xmlns:a16="http://schemas.microsoft.com/office/drawing/2014/main" id="{D93521D3-D0C3-224B-8F8E-1394F0B879CD}"/>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
        <p:nvSpPr>
          <p:cNvPr id="4" name="Text Placeholder 3">
            <a:extLst>
              <a:ext uri="{FF2B5EF4-FFF2-40B4-BE49-F238E27FC236}">
                <a16:creationId xmlns:a16="http://schemas.microsoft.com/office/drawing/2014/main" id="{09941D3B-633D-4B02-B803-AE66DC276ECE}"/>
              </a:ext>
            </a:extLst>
          </p:cNvPr>
          <p:cNvSpPr>
            <a:spLocks noGrp="1"/>
          </p:cNvSpPr>
          <p:nvPr>
            <p:ph type="body" sz="quarter" idx="14" hasCustomPrompt="1"/>
          </p:nvPr>
        </p:nvSpPr>
        <p:spPr>
          <a:xfrm>
            <a:off x="766800" y="2514175"/>
            <a:ext cx="2304000" cy="2304000"/>
          </a:xfrm>
          <a:prstGeom prst="ellipse">
            <a:avLst/>
          </a:prstGeom>
          <a:solidFill>
            <a:schemeClr val="accent1"/>
          </a:solidFill>
        </p:spPr>
        <p:txBody>
          <a:bodyPr anchor="ctr"/>
          <a:lstStyle>
            <a:lvl1pPr marL="7938" indent="0" algn="ctr">
              <a:buNone/>
              <a:defRPr sz="1800"/>
            </a:lvl1pPr>
            <a:lvl2pPr marL="312737" indent="0">
              <a:buNone/>
              <a:defRPr sz="1800"/>
            </a:lvl2pPr>
            <a:lvl3pPr marL="533400" indent="0">
              <a:buNone/>
              <a:defRPr sz="1800"/>
            </a:lvl3pPr>
            <a:lvl4pPr marL="711200" indent="0">
              <a:buNone/>
              <a:defRPr sz="1800"/>
            </a:lvl4pPr>
            <a:lvl5pPr marL="889000" indent="0">
              <a:buNone/>
              <a:defRPr sz="1800"/>
            </a:lvl5pPr>
          </a:lstStyle>
          <a:p>
            <a:pPr lvl="0"/>
            <a:r>
              <a:rPr lang="sv-SE" dirty="0" err="1"/>
              <a:t>Click</a:t>
            </a:r>
            <a:r>
              <a:rPr lang="sv-SE" dirty="0"/>
              <a:t> to </a:t>
            </a:r>
            <a:r>
              <a:rPr lang="sv-SE" dirty="0" err="1"/>
              <a:t>add</a:t>
            </a:r>
            <a:r>
              <a:rPr lang="sv-SE" dirty="0"/>
              <a:t> text</a:t>
            </a:r>
            <a:endParaRPr lang="en-GB" dirty="0"/>
          </a:p>
        </p:txBody>
      </p:sp>
      <p:sp>
        <p:nvSpPr>
          <p:cNvPr id="33" name="Text Placeholder 3">
            <a:extLst>
              <a:ext uri="{FF2B5EF4-FFF2-40B4-BE49-F238E27FC236}">
                <a16:creationId xmlns:a16="http://schemas.microsoft.com/office/drawing/2014/main" id="{FB6A82AA-CE99-4C1F-BD39-C77FD6BB5DF9}"/>
              </a:ext>
            </a:extLst>
          </p:cNvPr>
          <p:cNvSpPr>
            <a:spLocks noGrp="1"/>
          </p:cNvSpPr>
          <p:nvPr>
            <p:ph type="body" sz="quarter" idx="15" hasCustomPrompt="1"/>
          </p:nvPr>
        </p:nvSpPr>
        <p:spPr>
          <a:xfrm>
            <a:off x="3548967" y="2514175"/>
            <a:ext cx="2304000" cy="2304000"/>
          </a:xfrm>
          <a:prstGeom prst="ellipse">
            <a:avLst/>
          </a:prstGeom>
          <a:solidFill>
            <a:schemeClr val="accent1"/>
          </a:solidFill>
        </p:spPr>
        <p:txBody>
          <a:bodyPr anchor="ctr"/>
          <a:lstStyle>
            <a:lvl1pPr marL="7938" indent="0" algn="ctr">
              <a:buNone/>
              <a:defRPr sz="1800"/>
            </a:lvl1pPr>
            <a:lvl2pPr marL="312737" indent="0">
              <a:buNone/>
              <a:defRPr sz="1800"/>
            </a:lvl2pPr>
            <a:lvl3pPr marL="533400" indent="0">
              <a:buNone/>
              <a:defRPr sz="1800"/>
            </a:lvl3pPr>
            <a:lvl4pPr marL="711200" indent="0">
              <a:buNone/>
              <a:defRPr sz="1800"/>
            </a:lvl4pPr>
            <a:lvl5pPr marL="889000" indent="0">
              <a:buNone/>
              <a:defRPr sz="1800"/>
            </a:lvl5pPr>
          </a:lstStyle>
          <a:p>
            <a:pPr lvl="0"/>
            <a:r>
              <a:rPr lang="sv-SE" dirty="0" err="1"/>
              <a:t>Click</a:t>
            </a:r>
            <a:r>
              <a:rPr lang="sv-SE" dirty="0"/>
              <a:t> to </a:t>
            </a:r>
            <a:r>
              <a:rPr lang="sv-SE" dirty="0" err="1"/>
              <a:t>add</a:t>
            </a:r>
            <a:r>
              <a:rPr lang="sv-SE" dirty="0"/>
              <a:t> text</a:t>
            </a:r>
            <a:endParaRPr lang="en-GB" dirty="0"/>
          </a:p>
        </p:txBody>
      </p:sp>
      <p:sp>
        <p:nvSpPr>
          <p:cNvPr id="34" name="Text Placeholder 3">
            <a:extLst>
              <a:ext uri="{FF2B5EF4-FFF2-40B4-BE49-F238E27FC236}">
                <a16:creationId xmlns:a16="http://schemas.microsoft.com/office/drawing/2014/main" id="{0BB9A43A-2DC5-472B-9DCD-EAE241216B8A}"/>
              </a:ext>
            </a:extLst>
          </p:cNvPr>
          <p:cNvSpPr>
            <a:spLocks noGrp="1"/>
          </p:cNvSpPr>
          <p:nvPr>
            <p:ph type="body" sz="quarter" idx="16" hasCustomPrompt="1"/>
          </p:nvPr>
        </p:nvSpPr>
        <p:spPr>
          <a:xfrm>
            <a:off x="6331134" y="2514175"/>
            <a:ext cx="2304000" cy="2304000"/>
          </a:xfrm>
          <a:prstGeom prst="ellipse">
            <a:avLst/>
          </a:prstGeom>
          <a:solidFill>
            <a:schemeClr val="accent1"/>
          </a:solidFill>
        </p:spPr>
        <p:txBody>
          <a:bodyPr anchor="ctr"/>
          <a:lstStyle>
            <a:lvl1pPr marL="7938" indent="0" algn="ctr">
              <a:buNone/>
              <a:defRPr sz="1800"/>
            </a:lvl1pPr>
            <a:lvl2pPr marL="312737" indent="0">
              <a:buNone/>
              <a:defRPr sz="1800"/>
            </a:lvl2pPr>
            <a:lvl3pPr marL="533400" indent="0">
              <a:buNone/>
              <a:defRPr sz="1800"/>
            </a:lvl3pPr>
            <a:lvl4pPr marL="711200" indent="0">
              <a:buNone/>
              <a:defRPr sz="1800"/>
            </a:lvl4pPr>
            <a:lvl5pPr marL="889000" indent="0">
              <a:buNone/>
              <a:defRPr sz="1800"/>
            </a:lvl5pPr>
          </a:lstStyle>
          <a:p>
            <a:pPr lvl="0"/>
            <a:r>
              <a:rPr lang="sv-SE" dirty="0" err="1"/>
              <a:t>Click</a:t>
            </a:r>
            <a:r>
              <a:rPr lang="sv-SE" dirty="0"/>
              <a:t> to </a:t>
            </a:r>
            <a:r>
              <a:rPr lang="sv-SE" dirty="0" err="1"/>
              <a:t>add</a:t>
            </a:r>
            <a:r>
              <a:rPr lang="sv-SE" dirty="0"/>
              <a:t> text</a:t>
            </a:r>
            <a:endParaRPr lang="en-GB" dirty="0"/>
          </a:p>
        </p:txBody>
      </p:sp>
      <p:sp>
        <p:nvSpPr>
          <p:cNvPr id="35" name="Text Placeholder 3">
            <a:extLst>
              <a:ext uri="{FF2B5EF4-FFF2-40B4-BE49-F238E27FC236}">
                <a16:creationId xmlns:a16="http://schemas.microsoft.com/office/drawing/2014/main" id="{82F91870-E0C6-478C-84F4-DC5F917E9A7F}"/>
              </a:ext>
            </a:extLst>
          </p:cNvPr>
          <p:cNvSpPr>
            <a:spLocks noGrp="1"/>
          </p:cNvSpPr>
          <p:nvPr>
            <p:ph type="body" sz="quarter" idx="17" hasCustomPrompt="1"/>
          </p:nvPr>
        </p:nvSpPr>
        <p:spPr>
          <a:xfrm>
            <a:off x="9113300" y="2514175"/>
            <a:ext cx="2304000" cy="2304000"/>
          </a:xfrm>
          <a:prstGeom prst="ellipse">
            <a:avLst/>
          </a:prstGeom>
          <a:solidFill>
            <a:schemeClr val="accent1"/>
          </a:solidFill>
        </p:spPr>
        <p:txBody>
          <a:bodyPr anchor="ctr"/>
          <a:lstStyle>
            <a:lvl1pPr marL="7938" indent="0" algn="ctr">
              <a:buNone/>
              <a:defRPr sz="1800"/>
            </a:lvl1pPr>
            <a:lvl2pPr marL="312737" indent="0">
              <a:buNone/>
              <a:defRPr sz="1800"/>
            </a:lvl2pPr>
            <a:lvl3pPr marL="533400" indent="0">
              <a:buNone/>
              <a:defRPr sz="1800"/>
            </a:lvl3pPr>
            <a:lvl4pPr marL="711200" indent="0">
              <a:buNone/>
              <a:defRPr sz="1800"/>
            </a:lvl4pPr>
            <a:lvl5pPr marL="889000" indent="0">
              <a:buNone/>
              <a:defRPr sz="1800"/>
            </a:lvl5pPr>
          </a:lstStyle>
          <a:p>
            <a:pPr lvl="0"/>
            <a:r>
              <a:rPr lang="sv-SE" dirty="0" err="1"/>
              <a:t>Click</a:t>
            </a:r>
            <a:r>
              <a:rPr lang="sv-SE" dirty="0"/>
              <a:t> to </a:t>
            </a:r>
            <a:r>
              <a:rPr lang="sv-SE" dirty="0" err="1"/>
              <a:t>add</a:t>
            </a:r>
            <a:r>
              <a:rPr lang="sv-SE" dirty="0"/>
              <a:t> text</a:t>
            </a:r>
            <a:endParaRPr lang="en-GB" dirty="0"/>
          </a:p>
        </p:txBody>
      </p:sp>
      <p:grpSp>
        <p:nvGrpSpPr>
          <p:cNvPr id="19" name="Grupp 18">
            <a:extLst>
              <a:ext uri="{FF2B5EF4-FFF2-40B4-BE49-F238E27FC236}">
                <a16:creationId xmlns:a16="http://schemas.microsoft.com/office/drawing/2014/main" id="{59485476-4F37-2E4D-A8F6-9D8E124D63F9}"/>
              </a:ext>
            </a:extLst>
          </p:cNvPr>
          <p:cNvGrpSpPr/>
          <p:nvPr userDrawn="1"/>
        </p:nvGrpSpPr>
        <p:grpSpPr>
          <a:xfrm>
            <a:off x="10666502" y="6334963"/>
            <a:ext cx="1232056" cy="351426"/>
            <a:chOff x="10666502" y="6334963"/>
            <a:chExt cx="1232056" cy="351426"/>
          </a:xfrm>
        </p:grpSpPr>
        <p:grpSp>
          <p:nvGrpSpPr>
            <p:cNvPr id="20" name="Grupp 19">
              <a:extLst>
                <a:ext uri="{FF2B5EF4-FFF2-40B4-BE49-F238E27FC236}">
                  <a16:creationId xmlns:a16="http://schemas.microsoft.com/office/drawing/2014/main" id="{E397746D-3604-2948-BD91-423790825EB2}"/>
                </a:ext>
              </a:extLst>
            </p:cNvPr>
            <p:cNvGrpSpPr/>
            <p:nvPr userDrawn="1"/>
          </p:nvGrpSpPr>
          <p:grpSpPr>
            <a:xfrm>
              <a:off x="10666502" y="6334963"/>
              <a:ext cx="1232056" cy="349818"/>
              <a:chOff x="2157473" y="2311143"/>
              <a:chExt cx="7872351" cy="2235200"/>
            </a:xfrm>
          </p:grpSpPr>
          <p:sp>
            <p:nvSpPr>
              <p:cNvPr id="39" name="Frihandsfigur 38">
                <a:extLst>
                  <a:ext uri="{FF2B5EF4-FFF2-40B4-BE49-F238E27FC236}">
                    <a16:creationId xmlns:a16="http://schemas.microsoft.com/office/drawing/2014/main" id="{9097C43D-DAE3-3C49-88D9-D07BEB4E9BB6}"/>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40" name="Frihandsfigur 39">
                <a:extLst>
                  <a:ext uri="{FF2B5EF4-FFF2-40B4-BE49-F238E27FC236}">
                    <a16:creationId xmlns:a16="http://schemas.microsoft.com/office/drawing/2014/main" id="{4576FE60-38BA-664F-8289-2E00DEB24304}"/>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41" name="Frihandsfigur 40">
                <a:extLst>
                  <a:ext uri="{FF2B5EF4-FFF2-40B4-BE49-F238E27FC236}">
                    <a16:creationId xmlns:a16="http://schemas.microsoft.com/office/drawing/2014/main" id="{6637265F-559A-B44C-8080-B3CEF7625C17}"/>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42" name="Frihandsfigur 41">
                <a:extLst>
                  <a:ext uri="{FF2B5EF4-FFF2-40B4-BE49-F238E27FC236}">
                    <a16:creationId xmlns:a16="http://schemas.microsoft.com/office/drawing/2014/main" id="{D5A4232C-6408-C14E-B1F2-A6DEF819FE22}"/>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43" name="Frihandsfigur 42">
                <a:extLst>
                  <a:ext uri="{FF2B5EF4-FFF2-40B4-BE49-F238E27FC236}">
                    <a16:creationId xmlns:a16="http://schemas.microsoft.com/office/drawing/2014/main" id="{29B0ECF8-9B5F-294F-AA5B-AD3769B41606}"/>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21" name="Frihandsfigur 20">
              <a:extLst>
                <a:ext uri="{FF2B5EF4-FFF2-40B4-BE49-F238E27FC236}">
                  <a16:creationId xmlns:a16="http://schemas.microsoft.com/office/drawing/2014/main" id="{034D5771-E425-0147-8D1F-CC3B2AC54C9C}"/>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6" name="Frihandsfigur 25">
              <a:extLst>
                <a:ext uri="{FF2B5EF4-FFF2-40B4-BE49-F238E27FC236}">
                  <a16:creationId xmlns:a16="http://schemas.microsoft.com/office/drawing/2014/main" id="{05151A03-1C29-6C45-8145-74A775368A85}"/>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7" name="Frihandsfigur 26">
              <a:extLst>
                <a:ext uri="{FF2B5EF4-FFF2-40B4-BE49-F238E27FC236}">
                  <a16:creationId xmlns:a16="http://schemas.microsoft.com/office/drawing/2014/main" id="{0C8198ED-7E17-8040-9B01-3D17DF82883A}"/>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8" name="Frihandsfigur 27">
              <a:extLst>
                <a:ext uri="{FF2B5EF4-FFF2-40B4-BE49-F238E27FC236}">
                  <a16:creationId xmlns:a16="http://schemas.microsoft.com/office/drawing/2014/main" id="{324AB9D1-14BA-824E-BFCA-34D6AF8A0E7D}"/>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2" name="Frihandsfigur 31">
              <a:extLst>
                <a:ext uri="{FF2B5EF4-FFF2-40B4-BE49-F238E27FC236}">
                  <a16:creationId xmlns:a16="http://schemas.microsoft.com/office/drawing/2014/main" id="{4FD0728D-A65A-5240-BB26-0BD542BA3CFD}"/>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6" name="Frihandsfigur 35">
              <a:extLst>
                <a:ext uri="{FF2B5EF4-FFF2-40B4-BE49-F238E27FC236}">
                  <a16:creationId xmlns:a16="http://schemas.microsoft.com/office/drawing/2014/main" id="{D47CC203-1D49-4747-894D-EDEA0914A334}"/>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7" name="Frihandsfigur 36">
              <a:extLst>
                <a:ext uri="{FF2B5EF4-FFF2-40B4-BE49-F238E27FC236}">
                  <a16:creationId xmlns:a16="http://schemas.microsoft.com/office/drawing/2014/main" id="{9533F18B-B6E8-2B43-A352-445580BBF776}"/>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8" name="Frihandsfigur 37">
              <a:extLst>
                <a:ext uri="{FF2B5EF4-FFF2-40B4-BE49-F238E27FC236}">
                  <a16:creationId xmlns:a16="http://schemas.microsoft.com/office/drawing/2014/main" id="{204AD61A-6067-D849-B399-28D4C1E63C99}"/>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13240071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Headline, sub header, text &amp; chart">
    <p:spTree>
      <p:nvGrpSpPr>
        <p:cNvPr id="1" name=""/>
        <p:cNvGrpSpPr/>
        <p:nvPr/>
      </p:nvGrpSpPr>
      <p:grpSpPr>
        <a:xfrm>
          <a:off x="0" y="0"/>
          <a:ext cx="0" cy="0"/>
          <a:chOff x="0" y="0"/>
          <a:chExt cx="0" cy="0"/>
        </a:xfrm>
      </p:grpSpPr>
      <p:sp>
        <p:nvSpPr>
          <p:cNvPr id="12" name="Text Placeholder 6">
            <a:extLst>
              <a:ext uri="{FF2B5EF4-FFF2-40B4-BE49-F238E27FC236}">
                <a16:creationId xmlns:a16="http://schemas.microsoft.com/office/drawing/2014/main" id="{4C90E622-F853-4AC4-9006-374D8D184B42}"/>
              </a:ext>
            </a:extLst>
          </p:cNvPr>
          <p:cNvSpPr>
            <a:spLocks noGrp="1"/>
          </p:cNvSpPr>
          <p:nvPr>
            <p:ph type="body" sz="quarter" idx="13" hasCustomPrompt="1"/>
          </p:nvPr>
        </p:nvSpPr>
        <p:spPr>
          <a:xfrm>
            <a:off x="766800" y="463594"/>
            <a:ext cx="5076788"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
        <p:nvSpPr>
          <p:cNvPr id="2" name="Title 1">
            <a:extLst>
              <a:ext uri="{FF2B5EF4-FFF2-40B4-BE49-F238E27FC236}">
                <a16:creationId xmlns:a16="http://schemas.microsoft.com/office/drawing/2014/main" id="{CF67FE98-3F81-471E-AAEF-BD90F0919409}"/>
              </a:ext>
            </a:extLst>
          </p:cNvPr>
          <p:cNvSpPr>
            <a:spLocks noGrp="1"/>
          </p:cNvSpPr>
          <p:nvPr>
            <p:ph type="title" hasCustomPrompt="1"/>
          </p:nvPr>
        </p:nvSpPr>
        <p:spPr>
          <a:xfrm>
            <a:off x="766800" y="958738"/>
            <a:ext cx="5076788" cy="1081088"/>
          </a:xfrm>
          <a:prstGeom prst="rect">
            <a:avLst/>
          </a:prstGeom>
        </p:spPr>
        <p:txBody>
          <a:bodyPr/>
          <a:lstStyle>
            <a:lvl1pPr>
              <a:defRPr>
                <a:solidFill>
                  <a:schemeClr val="tx1"/>
                </a:solidFill>
              </a:defRPr>
            </a:lvl1pPr>
          </a:lstStyle>
          <a:p>
            <a:r>
              <a:rPr lang="en-GB"/>
              <a:t>Click to add a two line headline</a:t>
            </a:r>
            <a:endParaRPr lang="en-GB" dirty="0"/>
          </a:p>
        </p:txBody>
      </p:sp>
      <p:sp>
        <p:nvSpPr>
          <p:cNvPr id="11" name="Chart Placeholder 10">
            <a:extLst>
              <a:ext uri="{FF2B5EF4-FFF2-40B4-BE49-F238E27FC236}">
                <a16:creationId xmlns:a16="http://schemas.microsoft.com/office/drawing/2014/main" id="{8EA0199F-14F6-49BD-AB83-7F5D3C38B8EC}"/>
              </a:ext>
            </a:extLst>
          </p:cNvPr>
          <p:cNvSpPr>
            <a:spLocks noGrp="1"/>
          </p:cNvSpPr>
          <p:nvPr>
            <p:ph type="chart" sz="quarter" idx="15" hasCustomPrompt="1"/>
          </p:nvPr>
        </p:nvSpPr>
        <p:spPr>
          <a:xfrm>
            <a:off x="6354000" y="2525713"/>
            <a:ext cx="5065712" cy="3563938"/>
          </a:xfrm>
          <a:prstGeom prst="rect">
            <a:avLst/>
          </a:prstGeom>
        </p:spPr>
        <p:txBody>
          <a:bodyPr/>
          <a:lstStyle>
            <a:lvl1pPr marL="74612" indent="0">
              <a:buNone/>
              <a:defRPr/>
            </a:lvl1pPr>
          </a:lstStyle>
          <a:p>
            <a:r>
              <a:rPr lang="en-GB"/>
              <a:t> </a:t>
            </a:r>
            <a:endParaRPr lang="en-GB" dirty="0"/>
          </a:p>
        </p:txBody>
      </p:sp>
      <p:sp>
        <p:nvSpPr>
          <p:cNvPr id="13" name="Platshållare för text 17">
            <a:extLst>
              <a:ext uri="{FF2B5EF4-FFF2-40B4-BE49-F238E27FC236}">
                <a16:creationId xmlns:a16="http://schemas.microsoft.com/office/drawing/2014/main" id="{AF409B80-EEF3-8B46-892B-DAA5CBF36E16}"/>
              </a:ext>
            </a:extLst>
          </p:cNvPr>
          <p:cNvSpPr>
            <a:spLocks noGrp="1"/>
          </p:cNvSpPr>
          <p:nvPr>
            <p:ph type="body" sz="quarter" idx="16" hasCustomPrompt="1"/>
          </p:nvPr>
        </p:nvSpPr>
        <p:spPr>
          <a:xfrm>
            <a:off x="765176" y="2533650"/>
            <a:ext cx="5078411" cy="3556000"/>
          </a:xfrm>
        </p:spPr>
        <p:txBody>
          <a:body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19" name="Date Placeholder 3">
            <a:extLst>
              <a:ext uri="{FF2B5EF4-FFF2-40B4-BE49-F238E27FC236}">
                <a16:creationId xmlns:a16="http://schemas.microsoft.com/office/drawing/2014/main" id="{ABBB497C-D8F5-7641-B3F1-2307AE2B818E}"/>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20" name="Footer Placeholder 4">
            <a:extLst>
              <a:ext uri="{FF2B5EF4-FFF2-40B4-BE49-F238E27FC236}">
                <a16:creationId xmlns:a16="http://schemas.microsoft.com/office/drawing/2014/main" id="{1DD22757-7F39-3842-8749-51A9EE024B2E}"/>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21" name="Slide Number Placeholder 5">
            <a:extLst>
              <a:ext uri="{FF2B5EF4-FFF2-40B4-BE49-F238E27FC236}">
                <a16:creationId xmlns:a16="http://schemas.microsoft.com/office/drawing/2014/main" id="{08D29E8F-B1A7-DF43-A5EE-DFEE2D396706}"/>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
        <p:nvSpPr>
          <p:cNvPr id="23" name="textruta 5">
            <a:extLst>
              <a:ext uri="{FF2B5EF4-FFF2-40B4-BE49-F238E27FC236}">
                <a16:creationId xmlns:a16="http://schemas.microsoft.com/office/drawing/2014/main" id="{0835C9DE-09DD-460C-BE16-121626B7B65B}"/>
              </a:ext>
            </a:extLst>
          </p:cNvPr>
          <p:cNvSpPr txBox="1"/>
          <p:nvPr userDrawn="1"/>
        </p:nvSpPr>
        <p:spPr>
          <a:xfrm>
            <a:off x="12323953" y="-11194"/>
            <a:ext cx="1866181" cy="2446824"/>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CHART TEMPLATES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When you add a chart by clicking on the icon or paste it from another document you need to add a chart template.</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You find the chart templates by going to:</a:t>
            </a:r>
            <a:br>
              <a:rPr lang="en-GB" sz="900" baseline="0" dirty="0">
                <a:solidFill>
                  <a:schemeClr val="tx1">
                    <a:lumMod val="65000"/>
                    <a:lumOff val="35000"/>
                  </a:schemeClr>
                </a:solidFill>
                <a:latin typeface="Arial" panose="020B0604020202020204" pitchFamily="34" charset="0"/>
                <a:cs typeface="Arial" panose="020B0604020202020204" pitchFamily="34" charset="0"/>
              </a:rPr>
            </a:br>
            <a:r>
              <a:rPr lang="en-GB" sz="900" baseline="0" dirty="0">
                <a:solidFill>
                  <a:schemeClr val="tx1">
                    <a:lumMod val="65000"/>
                    <a:lumOff val="35000"/>
                  </a:schemeClr>
                </a:solidFill>
                <a:latin typeface="Arial" panose="020B0604020202020204" pitchFamily="34" charset="0"/>
                <a:cs typeface="Arial" panose="020B0604020202020204" pitchFamily="34" charset="0"/>
              </a:rPr>
              <a:t>Home – AFRY Charts or Insert – AFRY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There you have four different templates to choose from: adjacent and standing bar charts, donut and line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grpSp>
        <p:nvGrpSpPr>
          <p:cNvPr id="22" name="Grupp 21">
            <a:extLst>
              <a:ext uri="{FF2B5EF4-FFF2-40B4-BE49-F238E27FC236}">
                <a16:creationId xmlns:a16="http://schemas.microsoft.com/office/drawing/2014/main" id="{154C5E09-9D53-BE49-BE63-838463CFE077}"/>
              </a:ext>
            </a:extLst>
          </p:cNvPr>
          <p:cNvGrpSpPr/>
          <p:nvPr userDrawn="1"/>
        </p:nvGrpSpPr>
        <p:grpSpPr>
          <a:xfrm>
            <a:off x="10666502" y="6334963"/>
            <a:ext cx="1232056" cy="351426"/>
            <a:chOff x="10666502" y="6334963"/>
            <a:chExt cx="1232056" cy="351426"/>
          </a:xfrm>
        </p:grpSpPr>
        <p:grpSp>
          <p:nvGrpSpPr>
            <p:cNvPr id="24" name="Grupp 23">
              <a:extLst>
                <a:ext uri="{FF2B5EF4-FFF2-40B4-BE49-F238E27FC236}">
                  <a16:creationId xmlns:a16="http://schemas.microsoft.com/office/drawing/2014/main" id="{4C97C866-6668-F146-B213-91295A9DD328}"/>
                </a:ext>
              </a:extLst>
            </p:cNvPr>
            <p:cNvGrpSpPr/>
            <p:nvPr userDrawn="1"/>
          </p:nvGrpSpPr>
          <p:grpSpPr>
            <a:xfrm>
              <a:off x="10666502" y="6334963"/>
              <a:ext cx="1232056" cy="349818"/>
              <a:chOff x="2157473" y="2311143"/>
              <a:chExt cx="7872351" cy="2235200"/>
            </a:xfrm>
          </p:grpSpPr>
          <p:sp>
            <p:nvSpPr>
              <p:cNvPr id="33" name="Frihandsfigur 32">
                <a:extLst>
                  <a:ext uri="{FF2B5EF4-FFF2-40B4-BE49-F238E27FC236}">
                    <a16:creationId xmlns:a16="http://schemas.microsoft.com/office/drawing/2014/main" id="{64A99046-B613-E746-ADF8-D9A999558E13}"/>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34" name="Frihandsfigur 33">
                <a:extLst>
                  <a:ext uri="{FF2B5EF4-FFF2-40B4-BE49-F238E27FC236}">
                    <a16:creationId xmlns:a16="http://schemas.microsoft.com/office/drawing/2014/main" id="{40A400B9-DE49-EA46-BBC2-31998CD880FF}"/>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35" name="Frihandsfigur 34">
                <a:extLst>
                  <a:ext uri="{FF2B5EF4-FFF2-40B4-BE49-F238E27FC236}">
                    <a16:creationId xmlns:a16="http://schemas.microsoft.com/office/drawing/2014/main" id="{1CFF26C6-5AA5-DA48-B0AB-4AE1D8FF98ED}"/>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36" name="Frihandsfigur 35">
                <a:extLst>
                  <a:ext uri="{FF2B5EF4-FFF2-40B4-BE49-F238E27FC236}">
                    <a16:creationId xmlns:a16="http://schemas.microsoft.com/office/drawing/2014/main" id="{0D6B4BCE-8AB3-B645-8E82-DA0DF3ADC1CD}"/>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37" name="Frihandsfigur 36">
                <a:extLst>
                  <a:ext uri="{FF2B5EF4-FFF2-40B4-BE49-F238E27FC236}">
                    <a16:creationId xmlns:a16="http://schemas.microsoft.com/office/drawing/2014/main" id="{A012C8E9-19E3-AD4A-8734-A4F548EA8CCA}"/>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25" name="Frihandsfigur 24">
              <a:extLst>
                <a:ext uri="{FF2B5EF4-FFF2-40B4-BE49-F238E27FC236}">
                  <a16:creationId xmlns:a16="http://schemas.microsoft.com/office/drawing/2014/main" id="{BB75E7CD-3679-B842-81A7-169CD711B7BE}"/>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6" name="Frihandsfigur 25">
              <a:extLst>
                <a:ext uri="{FF2B5EF4-FFF2-40B4-BE49-F238E27FC236}">
                  <a16:creationId xmlns:a16="http://schemas.microsoft.com/office/drawing/2014/main" id="{970FC84C-3996-C742-AB5D-0CCCAB5F8355}"/>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7" name="Frihandsfigur 26">
              <a:extLst>
                <a:ext uri="{FF2B5EF4-FFF2-40B4-BE49-F238E27FC236}">
                  <a16:creationId xmlns:a16="http://schemas.microsoft.com/office/drawing/2014/main" id="{EC2FAF54-460D-0440-8284-F3265B0BDA34}"/>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8" name="Frihandsfigur 27">
              <a:extLst>
                <a:ext uri="{FF2B5EF4-FFF2-40B4-BE49-F238E27FC236}">
                  <a16:creationId xmlns:a16="http://schemas.microsoft.com/office/drawing/2014/main" id="{7FF9054C-2084-1647-8A42-4439268D90DE}"/>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9" name="Frihandsfigur 28">
              <a:extLst>
                <a:ext uri="{FF2B5EF4-FFF2-40B4-BE49-F238E27FC236}">
                  <a16:creationId xmlns:a16="http://schemas.microsoft.com/office/drawing/2014/main" id="{3808B8A6-4B43-784B-B628-80C65DFEED7E}"/>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0" name="Frihandsfigur 29">
              <a:extLst>
                <a:ext uri="{FF2B5EF4-FFF2-40B4-BE49-F238E27FC236}">
                  <a16:creationId xmlns:a16="http://schemas.microsoft.com/office/drawing/2014/main" id="{5228EE77-9A26-A54D-AE13-BF28D2D5DE9D}"/>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1" name="Frihandsfigur 30">
              <a:extLst>
                <a:ext uri="{FF2B5EF4-FFF2-40B4-BE49-F238E27FC236}">
                  <a16:creationId xmlns:a16="http://schemas.microsoft.com/office/drawing/2014/main" id="{B8D799D7-F980-F640-BA9B-C63CBFF96FFD}"/>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2" name="Frihandsfigur 31">
              <a:extLst>
                <a:ext uri="{FF2B5EF4-FFF2-40B4-BE49-F238E27FC236}">
                  <a16:creationId xmlns:a16="http://schemas.microsoft.com/office/drawing/2014/main" id="{EC94A4F5-AC93-5A40-A2C8-0E86D491D862}"/>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42000560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Dark pattern 1">
    <p:bg>
      <p:bgRef idx="1001">
        <a:schemeClr val="bg1"/>
      </p:bgRef>
    </p:bg>
    <p:spTree>
      <p:nvGrpSpPr>
        <p:cNvPr id="1" name=""/>
        <p:cNvGrpSpPr/>
        <p:nvPr/>
      </p:nvGrpSpPr>
      <p:grpSpPr>
        <a:xfrm>
          <a:off x="0" y="0"/>
          <a:ext cx="0" cy="0"/>
          <a:chOff x="0" y="0"/>
          <a:chExt cx="0" cy="0"/>
        </a:xfrm>
      </p:grpSpPr>
      <p:pic>
        <p:nvPicPr>
          <p:cNvPr id="5" name="Bildobjekt 4">
            <a:extLst>
              <a:ext uri="{FF2B5EF4-FFF2-40B4-BE49-F238E27FC236}">
                <a16:creationId xmlns:a16="http://schemas.microsoft.com/office/drawing/2014/main" id="{822980D6-50EE-6341-9302-94FD3497E1F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rot="5400000" flipH="1">
            <a:off x="2650434" y="-2650434"/>
            <a:ext cx="6904383" cy="12205251"/>
          </a:xfrm>
          <a:prstGeom prst="rect">
            <a:avLst/>
          </a:prstGeom>
        </p:spPr>
      </p:pic>
      <p:sp>
        <p:nvSpPr>
          <p:cNvPr id="12" name="Text Placeholder 6">
            <a:extLst>
              <a:ext uri="{FF2B5EF4-FFF2-40B4-BE49-F238E27FC236}">
                <a16:creationId xmlns:a16="http://schemas.microsoft.com/office/drawing/2014/main" id="{4C90E622-F853-4AC4-9006-374D8D184B42}"/>
              </a:ext>
            </a:extLst>
          </p:cNvPr>
          <p:cNvSpPr>
            <a:spLocks noGrp="1"/>
          </p:cNvSpPr>
          <p:nvPr>
            <p:ph type="body" sz="quarter" idx="13" hasCustomPrompt="1"/>
          </p:nvPr>
        </p:nvSpPr>
        <p:spPr>
          <a:xfrm>
            <a:off x="766800" y="464400"/>
            <a:ext cx="5076788" cy="424800"/>
          </a:xfrm>
          <a:prstGeom prst="rect">
            <a:avLst/>
          </a:prstGeom>
        </p:spPr>
        <p:txBody>
          <a:bodyPr anchor="b">
            <a:noAutofit/>
          </a:bodyPr>
          <a:lstStyle>
            <a:lvl1pPr marL="0" indent="0">
              <a:spcBef>
                <a:spcPts val="0"/>
              </a:spcBef>
              <a:spcAft>
                <a:spcPts val="0"/>
              </a:spcAft>
              <a:buNone/>
              <a:defRPr sz="900" b="0" i="0" cap="all" spc="60" baseline="0">
                <a:solidFill>
                  <a:schemeClr val="bg1"/>
                </a:solidFill>
              </a:defRPr>
            </a:lvl1pPr>
            <a:lvl5pPr>
              <a:defRPr>
                <a:solidFill>
                  <a:schemeClr val="bg1"/>
                </a:solidFill>
              </a:defRPr>
            </a:lvl5pPr>
          </a:lstStyle>
          <a:p>
            <a:pPr lvl="0"/>
            <a:r>
              <a:rPr lang="en-GB"/>
              <a:t>Click to add a sub header</a:t>
            </a:r>
            <a:endParaRPr lang="en-GB" dirty="0"/>
          </a:p>
        </p:txBody>
      </p:sp>
      <p:sp>
        <p:nvSpPr>
          <p:cNvPr id="2" name="Title 1">
            <a:extLst>
              <a:ext uri="{FF2B5EF4-FFF2-40B4-BE49-F238E27FC236}">
                <a16:creationId xmlns:a16="http://schemas.microsoft.com/office/drawing/2014/main" id="{CF67FE98-3F81-471E-AAEF-BD90F0919409}"/>
              </a:ext>
            </a:extLst>
          </p:cNvPr>
          <p:cNvSpPr>
            <a:spLocks noGrp="1"/>
          </p:cNvSpPr>
          <p:nvPr>
            <p:ph type="title" hasCustomPrompt="1"/>
          </p:nvPr>
        </p:nvSpPr>
        <p:spPr>
          <a:xfrm>
            <a:off x="766800" y="958738"/>
            <a:ext cx="10637474" cy="1081088"/>
          </a:xfrm>
          <a:prstGeom prst="rect">
            <a:avLst/>
          </a:prstGeom>
        </p:spPr>
        <p:txBody>
          <a:bodyPr/>
          <a:lstStyle>
            <a:lvl1pPr>
              <a:defRPr>
                <a:solidFill>
                  <a:schemeClr val="bg1"/>
                </a:solidFill>
              </a:defRPr>
            </a:lvl1pPr>
          </a:lstStyle>
          <a:p>
            <a:r>
              <a:rPr lang="en-GB"/>
              <a:t>Click to add a headline of </a:t>
            </a:r>
            <a:br>
              <a:rPr lang="en-GB"/>
            </a:br>
            <a:r>
              <a:rPr lang="en-GB"/>
              <a:t>maximum two lines</a:t>
            </a:r>
            <a:endParaRPr lang="en-GB" dirty="0"/>
          </a:p>
        </p:txBody>
      </p:sp>
      <p:sp>
        <p:nvSpPr>
          <p:cNvPr id="13" name="Platshållare för text 17">
            <a:extLst>
              <a:ext uri="{FF2B5EF4-FFF2-40B4-BE49-F238E27FC236}">
                <a16:creationId xmlns:a16="http://schemas.microsoft.com/office/drawing/2014/main" id="{9FE333E4-0510-BD44-A741-D03FB47E37AF}"/>
              </a:ext>
            </a:extLst>
          </p:cNvPr>
          <p:cNvSpPr>
            <a:spLocks noGrp="1"/>
          </p:cNvSpPr>
          <p:nvPr>
            <p:ph type="body" sz="quarter" idx="16" hasCustomPrompt="1"/>
          </p:nvPr>
        </p:nvSpPr>
        <p:spPr>
          <a:xfrm>
            <a:off x="766800" y="2533650"/>
            <a:ext cx="5076788" cy="355600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15" name="Date Placeholder 3">
            <a:extLst>
              <a:ext uri="{FF2B5EF4-FFF2-40B4-BE49-F238E27FC236}">
                <a16:creationId xmlns:a16="http://schemas.microsoft.com/office/drawing/2014/main" id="{CEFADC93-BFF5-E943-8490-598E5BDCEED0}"/>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bg1"/>
                </a:solidFill>
              </a:defRPr>
            </a:lvl1pPr>
          </a:lstStyle>
          <a:p>
            <a:r>
              <a:rPr lang="en-GB"/>
              <a:t>2019-10-27 |</a:t>
            </a:r>
            <a:endParaRPr lang="en-GB" dirty="0"/>
          </a:p>
        </p:txBody>
      </p:sp>
      <p:sp>
        <p:nvSpPr>
          <p:cNvPr id="20" name="Footer Placeholder 4">
            <a:extLst>
              <a:ext uri="{FF2B5EF4-FFF2-40B4-BE49-F238E27FC236}">
                <a16:creationId xmlns:a16="http://schemas.microsoft.com/office/drawing/2014/main" id="{1AC33689-167E-F446-B43E-8EF9971286B4}"/>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bg1"/>
                </a:solidFill>
              </a:defRPr>
            </a:lvl1pPr>
          </a:lstStyle>
          <a:p>
            <a:r>
              <a:rPr lang="en-GB"/>
              <a:t>GO TO HEADER/FOOTER TO CHANGE TEXT</a:t>
            </a:r>
            <a:endParaRPr lang="en-GB" dirty="0"/>
          </a:p>
        </p:txBody>
      </p:sp>
      <p:sp>
        <p:nvSpPr>
          <p:cNvPr id="21" name="Slide Number Placeholder 5">
            <a:extLst>
              <a:ext uri="{FF2B5EF4-FFF2-40B4-BE49-F238E27FC236}">
                <a16:creationId xmlns:a16="http://schemas.microsoft.com/office/drawing/2014/main" id="{DBC06278-C3E8-6745-AD7C-E32DF5767CB2}"/>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bg1"/>
                </a:solidFill>
              </a:defRPr>
            </a:lvl1pPr>
          </a:lstStyle>
          <a:p>
            <a:fld id="{0B1617BE-BA58-4B59-88D5-A8C7B239E913}" type="slidenum">
              <a:rPr lang="en-GB" smtClean="0"/>
              <a:pPr/>
              <a:t>‹#›</a:t>
            </a:fld>
            <a:endParaRPr lang="en-GB" dirty="0"/>
          </a:p>
        </p:txBody>
      </p:sp>
      <p:grpSp>
        <p:nvGrpSpPr>
          <p:cNvPr id="4" name="Grupp 3">
            <a:extLst>
              <a:ext uri="{FF2B5EF4-FFF2-40B4-BE49-F238E27FC236}">
                <a16:creationId xmlns:a16="http://schemas.microsoft.com/office/drawing/2014/main" id="{951D29A8-7D90-844C-A868-4CC93354EF3E}"/>
              </a:ext>
            </a:extLst>
          </p:cNvPr>
          <p:cNvGrpSpPr/>
          <p:nvPr userDrawn="1"/>
        </p:nvGrpSpPr>
        <p:grpSpPr>
          <a:xfrm>
            <a:off x="10666502" y="6334963"/>
            <a:ext cx="1232056" cy="351426"/>
            <a:chOff x="10666502" y="6334963"/>
            <a:chExt cx="1232056" cy="351426"/>
          </a:xfrm>
        </p:grpSpPr>
        <p:sp>
          <p:nvSpPr>
            <p:cNvPr id="32" name="Frihandsfigur 31">
              <a:extLst>
                <a:ext uri="{FF2B5EF4-FFF2-40B4-BE49-F238E27FC236}">
                  <a16:creationId xmlns:a16="http://schemas.microsoft.com/office/drawing/2014/main" id="{D479CC60-009B-9D46-8F70-883969700AFD}"/>
                </a:ext>
              </a:extLst>
            </p:cNvPr>
            <p:cNvSpPr/>
            <p:nvPr userDrawn="1"/>
          </p:nvSpPr>
          <p:spPr>
            <a:xfrm>
              <a:off x="11347694" y="6423750"/>
              <a:ext cx="134163" cy="172921"/>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chemeClr val="bg1"/>
            </a:solidFill>
            <a:ln w="6350" cap="flat">
              <a:noFill/>
              <a:prstDash val="solid"/>
              <a:miter/>
            </a:ln>
          </p:spPr>
          <p:txBody>
            <a:bodyPr rtlCol="0" anchor="ctr"/>
            <a:lstStyle/>
            <a:p>
              <a:endParaRPr lang="en-GB" dirty="0"/>
            </a:p>
          </p:txBody>
        </p:sp>
        <p:sp>
          <p:nvSpPr>
            <p:cNvPr id="33" name="Frihandsfigur 32">
              <a:extLst>
                <a:ext uri="{FF2B5EF4-FFF2-40B4-BE49-F238E27FC236}">
                  <a16:creationId xmlns:a16="http://schemas.microsoft.com/office/drawing/2014/main" id="{20DC4A1B-0F94-0841-AE01-247676715405}"/>
                </a:ext>
              </a:extLst>
            </p:cNvPr>
            <p:cNvSpPr/>
            <p:nvPr userDrawn="1"/>
          </p:nvSpPr>
          <p:spPr>
            <a:xfrm>
              <a:off x="11116635" y="6423750"/>
              <a:ext cx="179878" cy="172921"/>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chemeClr val="bg1"/>
            </a:solidFill>
            <a:ln w="6350" cap="flat">
              <a:noFill/>
              <a:prstDash val="solid"/>
              <a:miter/>
            </a:ln>
          </p:spPr>
          <p:txBody>
            <a:bodyPr rtlCol="0" anchor="ctr"/>
            <a:lstStyle/>
            <a:p>
              <a:endParaRPr lang="en-GB" dirty="0"/>
            </a:p>
          </p:txBody>
        </p:sp>
        <p:sp>
          <p:nvSpPr>
            <p:cNvPr id="34" name="Frihandsfigur 33">
              <a:extLst>
                <a:ext uri="{FF2B5EF4-FFF2-40B4-BE49-F238E27FC236}">
                  <a16:creationId xmlns:a16="http://schemas.microsoft.com/office/drawing/2014/main" id="{622B9EAB-F816-C04C-B37C-7B32D4DD792C}"/>
                </a:ext>
              </a:extLst>
            </p:cNvPr>
            <p:cNvSpPr/>
            <p:nvPr userDrawn="1"/>
          </p:nvSpPr>
          <p:spPr>
            <a:xfrm>
              <a:off x="11539796" y="6423750"/>
              <a:ext cx="160996" cy="172921"/>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chemeClr val="bg1"/>
            </a:solidFill>
            <a:ln w="6350" cap="flat">
              <a:noFill/>
              <a:prstDash val="solid"/>
              <a:miter/>
            </a:ln>
          </p:spPr>
          <p:txBody>
            <a:bodyPr rtlCol="0" anchor="ctr"/>
            <a:lstStyle/>
            <a:p>
              <a:endParaRPr lang="en-GB" dirty="0"/>
            </a:p>
          </p:txBody>
        </p:sp>
        <p:sp>
          <p:nvSpPr>
            <p:cNvPr id="35" name="Frihandsfigur 34">
              <a:extLst>
                <a:ext uri="{FF2B5EF4-FFF2-40B4-BE49-F238E27FC236}">
                  <a16:creationId xmlns:a16="http://schemas.microsoft.com/office/drawing/2014/main" id="{99684453-A308-6F4D-A410-9D1CA81A28A5}"/>
                </a:ext>
              </a:extLst>
            </p:cNvPr>
            <p:cNvSpPr/>
            <p:nvPr userDrawn="1"/>
          </p:nvSpPr>
          <p:spPr>
            <a:xfrm>
              <a:off x="11734581" y="6423750"/>
              <a:ext cx="163977" cy="172921"/>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chemeClr val="bg1"/>
            </a:solidFill>
            <a:ln w="6350" cap="flat">
              <a:noFill/>
              <a:prstDash val="solid"/>
              <a:miter/>
            </a:ln>
          </p:spPr>
          <p:txBody>
            <a:bodyPr rtlCol="0" anchor="ctr"/>
            <a:lstStyle/>
            <a:p>
              <a:endParaRPr lang="en-GB" dirty="0"/>
            </a:p>
          </p:txBody>
        </p:sp>
        <p:sp>
          <p:nvSpPr>
            <p:cNvPr id="36" name="Frihandsfigur 35">
              <a:extLst>
                <a:ext uri="{FF2B5EF4-FFF2-40B4-BE49-F238E27FC236}">
                  <a16:creationId xmlns:a16="http://schemas.microsoft.com/office/drawing/2014/main" id="{EACB4542-55B6-6944-BB56-EC953297F43B}"/>
                </a:ext>
              </a:extLst>
            </p:cNvPr>
            <p:cNvSpPr/>
            <p:nvPr userDrawn="1"/>
          </p:nvSpPr>
          <p:spPr>
            <a:xfrm>
              <a:off x="10666502" y="6334963"/>
              <a:ext cx="349818" cy="349818"/>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chemeClr val="bg1"/>
            </a:solidFill>
            <a:ln w="6350" cap="flat">
              <a:noFill/>
              <a:prstDash val="solid"/>
              <a:miter/>
            </a:ln>
          </p:spPr>
          <p:txBody>
            <a:bodyPr rtlCol="0" anchor="ctr"/>
            <a:lstStyle/>
            <a:p>
              <a:endParaRPr lang="en-GB" dirty="0"/>
            </a:p>
          </p:txBody>
        </p:sp>
        <p:sp>
          <p:nvSpPr>
            <p:cNvPr id="24" name="Frihandsfigur 23">
              <a:extLst>
                <a:ext uri="{FF2B5EF4-FFF2-40B4-BE49-F238E27FC236}">
                  <a16:creationId xmlns:a16="http://schemas.microsoft.com/office/drawing/2014/main" id="{8BF28CCE-9356-454B-A260-447C34DFD9B5}"/>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25" name="Frihandsfigur 24">
              <a:extLst>
                <a:ext uri="{FF2B5EF4-FFF2-40B4-BE49-F238E27FC236}">
                  <a16:creationId xmlns:a16="http://schemas.microsoft.com/office/drawing/2014/main" id="{DD97C4A6-539E-4C49-BE6E-71C203E4A18C}"/>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26" name="Frihandsfigur 25">
              <a:extLst>
                <a:ext uri="{FF2B5EF4-FFF2-40B4-BE49-F238E27FC236}">
                  <a16:creationId xmlns:a16="http://schemas.microsoft.com/office/drawing/2014/main" id="{1DB1D5D9-6BF3-8A45-9795-40D8A62850FD}"/>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27" name="Frihandsfigur 26">
              <a:extLst>
                <a:ext uri="{FF2B5EF4-FFF2-40B4-BE49-F238E27FC236}">
                  <a16:creationId xmlns:a16="http://schemas.microsoft.com/office/drawing/2014/main" id="{5E6B48F9-D627-E54B-B7C2-037B8574C946}"/>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28" name="Frihandsfigur 27">
              <a:extLst>
                <a:ext uri="{FF2B5EF4-FFF2-40B4-BE49-F238E27FC236}">
                  <a16:creationId xmlns:a16="http://schemas.microsoft.com/office/drawing/2014/main" id="{A6390AE1-A8E6-1F4D-A95D-473AD8F1C9FA}"/>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29" name="Frihandsfigur 28">
              <a:extLst>
                <a:ext uri="{FF2B5EF4-FFF2-40B4-BE49-F238E27FC236}">
                  <a16:creationId xmlns:a16="http://schemas.microsoft.com/office/drawing/2014/main" id="{EE4A755B-78F3-114C-87E3-58DA060D527D}"/>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30" name="Frihandsfigur 29">
              <a:extLst>
                <a:ext uri="{FF2B5EF4-FFF2-40B4-BE49-F238E27FC236}">
                  <a16:creationId xmlns:a16="http://schemas.microsoft.com/office/drawing/2014/main" id="{50C6D109-A265-614C-819E-F4C8D45958FE}"/>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31" name="Frihandsfigur 30">
              <a:extLst>
                <a:ext uri="{FF2B5EF4-FFF2-40B4-BE49-F238E27FC236}">
                  <a16:creationId xmlns:a16="http://schemas.microsoft.com/office/drawing/2014/main" id="{62D4775F-A655-8843-9AE4-4DC9DA76B6BA}"/>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bg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1271858991"/>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Light pattern 1">
    <p:bg>
      <p:bgRef idx="1001">
        <a:schemeClr val="bg1"/>
      </p:bgRef>
    </p:bg>
    <p:spTree>
      <p:nvGrpSpPr>
        <p:cNvPr id="1" name=""/>
        <p:cNvGrpSpPr/>
        <p:nvPr/>
      </p:nvGrpSpPr>
      <p:grpSpPr>
        <a:xfrm>
          <a:off x="0" y="0"/>
          <a:ext cx="0" cy="0"/>
          <a:chOff x="0" y="0"/>
          <a:chExt cx="0" cy="0"/>
        </a:xfrm>
      </p:grpSpPr>
      <p:pic>
        <p:nvPicPr>
          <p:cNvPr id="4" name="Bildobjekt 3">
            <a:extLst>
              <a:ext uri="{FF2B5EF4-FFF2-40B4-BE49-F238E27FC236}">
                <a16:creationId xmlns:a16="http://schemas.microsoft.com/office/drawing/2014/main" id="{FBB5052B-B9A1-9F46-9A18-FE807D11DB69}"/>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rot="5400000" flipH="1">
            <a:off x="2673625" y="-2673625"/>
            <a:ext cx="6858001" cy="12205251"/>
          </a:xfrm>
          <a:prstGeom prst="rect">
            <a:avLst/>
          </a:prstGeom>
        </p:spPr>
      </p:pic>
      <p:sp>
        <p:nvSpPr>
          <p:cNvPr id="12" name="Text Placeholder 6">
            <a:extLst>
              <a:ext uri="{FF2B5EF4-FFF2-40B4-BE49-F238E27FC236}">
                <a16:creationId xmlns:a16="http://schemas.microsoft.com/office/drawing/2014/main" id="{4C90E622-F853-4AC4-9006-374D8D184B42}"/>
              </a:ext>
            </a:extLst>
          </p:cNvPr>
          <p:cNvSpPr>
            <a:spLocks noGrp="1"/>
          </p:cNvSpPr>
          <p:nvPr>
            <p:ph type="body" sz="quarter" idx="13" hasCustomPrompt="1"/>
          </p:nvPr>
        </p:nvSpPr>
        <p:spPr>
          <a:xfrm>
            <a:off x="766800" y="464400"/>
            <a:ext cx="5076788" cy="424800"/>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
        <p:nvSpPr>
          <p:cNvPr id="14" name="Title 1">
            <a:extLst>
              <a:ext uri="{FF2B5EF4-FFF2-40B4-BE49-F238E27FC236}">
                <a16:creationId xmlns:a16="http://schemas.microsoft.com/office/drawing/2014/main" id="{693BDAD9-AD5D-BE45-A478-FFA4D1B37EDE}"/>
              </a:ext>
            </a:extLst>
          </p:cNvPr>
          <p:cNvSpPr>
            <a:spLocks noGrp="1"/>
          </p:cNvSpPr>
          <p:nvPr>
            <p:ph type="title" hasCustomPrompt="1"/>
          </p:nvPr>
        </p:nvSpPr>
        <p:spPr>
          <a:xfrm>
            <a:off x="766800" y="958738"/>
            <a:ext cx="10637474" cy="1081088"/>
          </a:xfrm>
          <a:prstGeom prst="rect">
            <a:avLst/>
          </a:prstGeom>
        </p:spPr>
        <p:txBody>
          <a:bodyPr/>
          <a:lstStyle>
            <a:lvl1pPr>
              <a:defRPr>
                <a:solidFill>
                  <a:schemeClr val="tx1"/>
                </a:solidFill>
              </a:defRPr>
            </a:lvl1pPr>
          </a:lstStyle>
          <a:p>
            <a:r>
              <a:rPr lang="en-GB"/>
              <a:t>Click to add a headline of </a:t>
            </a:r>
            <a:br>
              <a:rPr lang="en-GB"/>
            </a:br>
            <a:r>
              <a:rPr lang="en-GB"/>
              <a:t>maximum two lines</a:t>
            </a:r>
            <a:endParaRPr lang="en-GB" dirty="0"/>
          </a:p>
        </p:txBody>
      </p:sp>
      <p:sp>
        <p:nvSpPr>
          <p:cNvPr id="15" name="Platshållare för text 17">
            <a:extLst>
              <a:ext uri="{FF2B5EF4-FFF2-40B4-BE49-F238E27FC236}">
                <a16:creationId xmlns:a16="http://schemas.microsoft.com/office/drawing/2014/main" id="{1A571F0E-533A-D047-ACA4-CC9087D21F47}"/>
              </a:ext>
            </a:extLst>
          </p:cNvPr>
          <p:cNvSpPr>
            <a:spLocks noGrp="1"/>
          </p:cNvSpPr>
          <p:nvPr>
            <p:ph type="body" sz="quarter" idx="16" hasCustomPrompt="1"/>
          </p:nvPr>
        </p:nvSpPr>
        <p:spPr>
          <a:xfrm>
            <a:off x="766800" y="2533650"/>
            <a:ext cx="5076788" cy="3556000"/>
          </a:xfrm>
        </p:spPr>
        <p:txBody>
          <a:body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20" name="Date Placeholder 3">
            <a:extLst>
              <a:ext uri="{FF2B5EF4-FFF2-40B4-BE49-F238E27FC236}">
                <a16:creationId xmlns:a16="http://schemas.microsoft.com/office/drawing/2014/main" id="{A49CC349-C8CA-5C48-AF8B-44B43BF73CAB}"/>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21" name="Footer Placeholder 4">
            <a:extLst>
              <a:ext uri="{FF2B5EF4-FFF2-40B4-BE49-F238E27FC236}">
                <a16:creationId xmlns:a16="http://schemas.microsoft.com/office/drawing/2014/main" id="{6D3E631C-3D26-FA42-9ACE-DC4ED43EB9CE}"/>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22" name="Slide Number Placeholder 5">
            <a:extLst>
              <a:ext uri="{FF2B5EF4-FFF2-40B4-BE49-F238E27FC236}">
                <a16:creationId xmlns:a16="http://schemas.microsoft.com/office/drawing/2014/main" id="{603FE9EE-96D2-8546-9490-250002BB6ABD}"/>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grpSp>
        <p:nvGrpSpPr>
          <p:cNvPr id="23" name="Grupp 22">
            <a:extLst>
              <a:ext uri="{FF2B5EF4-FFF2-40B4-BE49-F238E27FC236}">
                <a16:creationId xmlns:a16="http://schemas.microsoft.com/office/drawing/2014/main" id="{6A8392CE-530D-A84B-A1B8-5AABFC82E1F5}"/>
              </a:ext>
            </a:extLst>
          </p:cNvPr>
          <p:cNvGrpSpPr/>
          <p:nvPr userDrawn="1"/>
        </p:nvGrpSpPr>
        <p:grpSpPr>
          <a:xfrm>
            <a:off x="10666502" y="6334963"/>
            <a:ext cx="1232056" cy="351426"/>
            <a:chOff x="10666502" y="6334963"/>
            <a:chExt cx="1232056" cy="351426"/>
          </a:xfrm>
        </p:grpSpPr>
        <p:grpSp>
          <p:nvGrpSpPr>
            <p:cNvPr id="24" name="Grupp 23">
              <a:extLst>
                <a:ext uri="{FF2B5EF4-FFF2-40B4-BE49-F238E27FC236}">
                  <a16:creationId xmlns:a16="http://schemas.microsoft.com/office/drawing/2014/main" id="{5C3FFC7D-2B8D-E546-8076-2FEF0E89C5D2}"/>
                </a:ext>
              </a:extLst>
            </p:cNvPr>
            <p:cNvGrpSpPr/>
            <p:nvPr userDrawn="1"/>
          </p:nvGrpSpPr>
          <p:grpSpPr>
            <a:xfrm>
              <a:off x="10666502" y="6334963"/>
              <a:ext cx="1232056" cy="349818"/>
              <a:chOff x="2157473" y="2311143"/>
              <a:chExt cx="7872351" cy="2235200"/>
            </a:xfrm>
          </p:grpSpPr>
          <p:sp>
            <p:nvSpPr>
              <p:cNvPr id="33" name="Frihandsfigur 32">
                <a:extLst>
                  <a:ext uri="{FF2B5EF4-FFF2-40B4-BE49-F238E27FC236}">
                    <a16:creationId xmlns:a16="http://schemas.microsoft.com/office/drawing/2014/main" id="{35EA8511-2E00-2043-B2E7-9673E04F92AE}"/>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34" name="Frihandsfigur 33">
                <a:extLst>
                  <a:ext uri="{FF2B5EF4-FFF2-40B4-BE49-F238E27FC236}">
                    <a16:creationId xmlns:a16="http://schemas.microsoft.com/office/drawing/2014/main" id="{AA32D54C-2E0C-EF43-BEE7-787FB173396E}"/>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35" name="Frihandsfigur 34">
                <a:extLst>
                  <a:ext uri="{FF2B5EF4-FFF2-40B4-BE49-F238E27FC236}">
                    <a16:creationId xmlns:a16="http://schemas.microsoft.com/office/drawing/2014/main" id="{0189F56A-E39C-4F42-AE86-3AE9EC983755}"/>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36" name="Frihandsfigur 35">
                <a:extLst>
                  <a:ext uri="{FF2B5EF4-FFF2-40B4-BE49-F238E27FC236}">
                    <a16:creationId xmlns:a16="http://schemas.microsoft.com/office/drawing/2014/main" id="{3D7C4C06-7627-5E48-ACBF-23852C1A16AF}"/>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37" name="Frihandsfigur 36">
                <a:extLst>
                  <a:ext uri="{FF2B5EF4-FFF2-40B4-BE49-F238E27FC236}">
                    <a16:creationId xmlns:a16="http://schemas.microsoft.com/office/drawing/2014/main" id="{3EE3EC32-6911-BC4A-8A94-8E95D48F40AD}"/>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25" name="Frihandsfigur 24">
              <a:extLst>
                <a:ext uri="{FF2B5EF4-FFF2-40B4-BE49-F238E27FC236}">
                  <a16:creationId xmlns:a16="http://schemas.microsoft.com/office/drawing/2014/main" id="{DEF46669-5DE9-374D-83C2-AE7AF25A4576}"/>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6" name="Frihandsfigur 25">
              <a:extLst>
                <a:ext uri="{FF2B5EF4-FFF2-40B4-BE49-F238E27FC236}">
                  <a16:creationId xmlns:a16="http://schemas.microsoft.com/office/drawing/2014/main" id="{503D945E-5B28-F644-9D2D-6E30A5C0E794}"/>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7" name="Frihandsfigur 26">
              <a:extLst>
                <a:ext uri="{FF2B5EF4-FFF2-40B4-BE49-F238E27FC236}">
                  <a16:creationId xmlns:a16="http://schemas.microsoft.com/office/drawing/2014/main" id="{B3FCC258-9106-B847-8A21-CB636873261E}"/>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8" name="Frihandsfigur 27">
              <a:extLst>
                <a:ext uri="{FF2B5EF4-FFF2-40B4-BE49-F238E27FC236}">
                  <a16:creationId xmlns:a16="http://schemas.microsoft.com/office/drawing/2014/main" id="{5468339E-430C-C442-BD5F-3EA05FAC1A5D}"/>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9" name="Frihandsfigur 28">
              <a:extLst>
                <a:ext uri="{FF2B5EF4-FFF2-40B4-BE49-F238E27FC236}">
                  <a16:creationId xmlns:a16="http://schemas.microsoft.com/office/drawing/2014/main" id="{FD6B75AC-9393-7747-B5EF-FFCD29EBEE07}"/>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0" name="Frihandsfigur 29">
              <a:extLst>
                <a:ext uri="{FF2B5EF4-FFF2-40B4-BE49-F238E27FC236}">
                  <a16:creationId xmlns:a16="http://schemas.microsoft.com/office/drawing/2014/main" id="{01275C61-69D6-644E-AB78-B46C2EB4B84C}"/>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1" name="Frihandsfigur 30">
              <a:extLst>
                <a:ext uri="{FF2B5EF4-FFF2-40B4-BE49-F238E27FC236}">
                  <a16:creationId xmlns:a16="http://schemas.microsoft.com/office/drawing/2014/main" id="{AC7F102D-9125-5A45-81FC-C2F8E628F309}"/>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2" name="Frihandsfigur 31">
              <a:extLst>
                <a:ext uri="{FF2B5EF4-FFF2-40B4-BE49-F238E27FC236}">
                  <a16:creationId xmlns:a16="http://schemas.microsoft.com/office/drawing/2014/main" id="{078E9CEC-6798-B545-8188-6F6440DAAC67}"/>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1967463927"/>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tart slide">
    <p:bg>
      <p:bgPr>
        <a:solidFill>
          <a:schemeClr val="bg1"/>
        </a:solidFill>
        <a:effectLst/>
      </p:bgPr>
    </p:bg>
    <p:spTree>
      <p:nvGrpSpPr>
        <p:cNvPr id="1" name=""/>
        <p:cNvGrpSpPr/>
        <p:nvPr/>
      </p:nvGrpSpPr>
      <p:grpSpPr>
        <a:xfrm>
          <a:off x="0" y="0"/>
          <a:ext cx="0" cy="0"/>
          <a:chOff x="0" y="0"/>
          <a:chExt cx="0" cy="0"/>
        </a:xfrm>
      </p:grpSpPr>
      <p:sp>
        <p:nvSpPr>
          <p:cNvPr id="12" name="Platshållare för bild 28">
            <a:extLst>
              <a:ext uri="{FF2B5EF4-FFF2-40B4-BE49-F238E27FC236}">
                <a16:creationId xmlns:a16="http://schemas.microsoft.com/office/drawing/2014/main" id="{7DC9D8D1-6076-BE4C-8884-69BF29050926}"/>
              </a:ext>
            </a:extLst>
          </p:cNvPr>
          <p:cNvSpPr>
            <a:spLocks noGrp="1"/>
          </p:cNvSpPr>
          <p:nvPr>
            <p:ph type="pic" sz="quarter" idx="14" hasCustomPrompt="1"/>
          </p:nvPr>
        </p:nvSpPr>
        <p:spPr>
          <a:xfrm>
            <a:off x="3" y="3"/>
            <a:ext cx="12191998" cy="6857998"/>
          </a:xfrm>
          <a:custGeom>
            <a:avLst/>
            <a:gdLst>
              <a:gd name="connsiteX0" fmla="*/ 11515963 w 12191998"/>
              <a:gd name="connsiteY0" fmla="*/ 6660309 h 6857998"/>
              <a:gd name="connsiteX1" fmla="*/ 11531708 w 12191998"/>
              <a:gd name="connsiteY1" fmla="*/ 6660711 h 6857998"/>
              <a:gd name="connsiteX2" fmla="*/ 11531708 w 12191998"/>
              <a:gd name="connsiteY2" fmla="*/ 6677416 h 6857998"/>
              <a:gd name="connsiteX3" fmla="*/ 11523675 w 12191998"/>
              <a:gd name="connsiteY3" fmla="*/ 6680824 h 6857998"/>
              <a:gd name="connsiteX4" fmla="*/ 11523705 w 12191998"/>
              <a:gd name="connsiteY4" fmla="*/ 6680774 h 6857998"/>
              <a:gd name="connsiteX5" fmla="*/ 11515561 w 12191998"/>
              <a:gd name="connsiteY5" fmla="*/ 6677416 h 6857998"/>
              <a:gd name="connsiteX6" fmla="*/ 11515561 w 12191998"/>
              <a:gd name="connsiteY6" fmla="*/ 6660711 h 6857998"/>
              <a:gd name="connsiteX7" fmla="*/ 11515963 w 12191998"/>
              <a:gd name="connsiteY7" fmla="*/ 6660309 h 6857998"/>
              <a:gd name="connsiteX8" fmla="*/ 11365368 w 12191998"/>
              <a:gd name="connsiteY8" fmla="*/ 6659397 h 6857998"/>
              <a:gd name="connsiteX9" fmla="*/ 11371021 w 12191998"/>
              <a:gd name="connsiteY9" fmla="*/ 6672786 h 6857998"/>
              <a:gd name="connsiteX10" fmla="*/ 11359754 w 12191998"/>
              <a:gd name="connsiteY10" fmla="*/ 6672786 h 6857998"/>
              <a:gd name="connsiteX11" fmla="*/ 11471317 w 12191998"/>
              <a:gd name="connsiteY11" fmla="*/ 6657854 h 6857998"/>
              <a:gd name="connsiteX12" fmla="*/ 11477764 w 12191998"/>
              <a:gd name="connsiteY12" fmla="*/ 6657854 h 6857998"/>
              <a:gd name="connsiteX13" fmla="*/ 11483197 w 12191998"/>
              <a:gd name="connsiteY13" fmla="*/ 6659508 h 6857998"/>
              <a:gd name="connsiteX14" fmla="*/ 11485275 w 12191998"/>
              <a:gd name="connsiteY14" fmla="*/ 6663887 h 6857998"/>
              <a:gd name="connsiteX15" fmla="*/ 11483177 w 12191998"/>
              <a:gd name="connsiteY15" fmla="*/ 6668647 h 6857998"/>
              <a:gd name="connsiteX16" fmla="*/ 11477744 w 12191998"/>
              <a:gd name="connsiteY16" fmla="*/ 6670471 h 6857998"/>
              <a:gd name="connsiteX17" fmla="*/ 11471297 w 12191998"/>
              <a:gd name="connsiteY17" fmla="*/ 6670471 h 6857998"/>
              <a:gd name="connsiteX18" fmla="*/ 11607584 w 12191998"/>
              <a:gd name="connsiteY18" fmla="*/ 6657844 h 6857998"/>
              <a:gd name="connsiteX19" fmla="*/ 11615156 w 12191998"/>
              <a:gd name="connsiteY19" fmla="*/ 6657844 h 6857998"/>
              <a:gd name="connsiteX20" fmla="*/ 11620417 w 12191998"/>
              <a:gd name="connsiteY20" fmla="*/ 6659397 h 6857998"/>
              <a:gd name="connsiteX21" fmla="*/ 11621392 w 12191998"/>
              <a:gd name="connsiteY21" fmla="*/ 6660369 h 6857998"/>
              <a:gd name="connsiteX22" fmla="*/ 11620417 w 12191998"/>
              <a:gd name="connsiteY22" fmla="*/ 6667675 h 6857998"/>
              <a:gd name="connsiteX23" fmla="*/ 11615156 w 12191998"/>
              <a:gd name="connsiteY23" fmla="*/ 6669238 h 6857998"/>
              <a:gd name="connsiteX24" fmla="*/ 11607584 w 12191998"/>
              <a:gd name="connsiteY24" fmla="*/ 6669238 h 6857998"/>
              <a:gd name="connsiteX25" fmla="*/ 11399570 w 12191998"/>
              <a:gd name="connsiteY25" fmla="*/ 6652513 h 6857998"/>
              <a:gd name="connsiteX26" fmla="*/ 11399570 w 12191998"/>
              <a:gd name="connsiteY26" fmla="*/ 6685583 h 6857998"/>
              <a:gd name="connsiteX27" fmla="*/ 11405424 w 12191998"/>
              <a:gd name="connsiteY27" fmla="*/ 6685583 h 6857998"/>
              <a:gd name="connsiteX28" fmla="*/ 11405424 w 12191998"/>
              <a:gd name="connsiteY28" fmla="*/ 6672816 h 6857998"/>
              <a:gd name="connsiteX29" fmla="*/ 11421140 w 12191998"/>
              <a:gd name="connsiteY29" fmla="*/ 6672816 h 6857998"/>
              <a:gd name="connsiteX30" fmla="*/ 11421140 w 12191998"/>
              <a:gd name="connsiteY30" fmla="*/ 6667415 h 6857998"/>
              <a:gd name="connsiteX31" fmla="*/ 11405424 w 12191998"/>
              <a:gd name="connsiteY31" fmla="*/ 6667415 h 6857998"/>
              <a:gd name="connsiteX32" fmla="*/ 11405424 w 12191998"/>
              <a:gd name="connsiteY32" fmla="*/ 6657874 h 6857998"/>
              <a:gd name="connsiteX33" fmla="*/ 11423288 w 12191998"/>
              <a:gd name="connsiteY33" fmla="*/ 6657874 h 6857998"/>
              <a:gd name="connsiteX34" fmla="*/ 11423288 w 12191998"/>
              <a:gd name="connsiteY34" fmla="*/ 6652513 h 6857998"/>
              <a:gd name="connsiteX35" fmla="*/ 11601760 w 12191998"/>
              <a:gd name="connsiteY35" fmla="*/ 6652483 h 6857998"/>
              <a:gd name="connsiteX36" fmla="*/ 11601760 w 12191998"/>
              <a:gd name="connsiteY36" fmla="*/ 6685553 h 6857998"/>
              <a:gd name="connsiteX37" fmla="*/ 11607584 w 12191998"/>
              <a:gd name="connsiteY37" fmla="*/ 6685553 h 6857998"/>
              <a:gd name="connsiteX38" fmla="*/ 11607584 w 12191998"/>
              <a:gd name="connsiteY38" fmla="*/ 6674640 h 6857998"/>
              <a:gd name="connsiteX39" fmla="*/ 11614131 w 12191998"/>
              <a:gd name="connsiteY39" fmla="*/ 6674640 h 6857998"/>
              <a:gd name="connsiteX40" fmla="*/ 11623159 w 12191998"/>
              <a:gd name="connsiteY40" fmla="*/ 6685583 h 6857998"/>
              <a:gd name="connsiteX41" fmla="*/ 11630278 w 12191998"/>
              <a:gd name="connsiteY41" fmla="*/ 6685583 h 6857998"/>
              <a:gd name="connsiteX42" fmla="*/ 11620668 w 12191998"/>
              <a:gd name="connsiteY42" fmla="*/ 6673838 h 6857998"/>
              <a:gd name="connsiteX43" fmla="*/ 11626252 w 12191998"/>
              <a:gd name="connsiteY43" fmla="*/ 6669950 h 6857998"/>
              <a:gd name="connsiteX44" fmla="*/ 11628260 w 12191998"/>
              <a:gd name="connsiteY44" fmla="*/ 6663566 h 6857998"/>
              <a:gd name="connsiteX45" fmla="*/ 11624645 w 12191998"/>
              <a:gd name="connsiteY45" fmla="*/ 6655549 h 6857998"/>
              <a:gd name="connsiteX46" fmla="*/ 11615377 w 12191998"/>
              <a:gd name="connsiteY46" fmla="*/ 6652483 h 6857998"/>
              <a:gd name="connsiteX47" fmla="*/ 11643302 w 12191998"/>
              <a:gd name="connsiteY47" fmla="*/ 6652433 h 6857998"/>
              <a:gd name="connsiteX48" fmla="*/ 11656627 w 12191998"/>
              <a:gd name="connsiteY48" fmla="*/ 6674400 h 6857998"/>
              <a:gd name="connsiteX49" fmla="*/ 11656627 w 12191998"/>
              <a:gd name="connsiteY49" fmla="*/ 6685553 h 6857998"/>
              <a:gd name="connsiteX50" fmla="*/ 11662582 w 12191998"/>
              <a:gd name="connsiteY50" fmla="*/ 6685553 h 6857998"/>
              <a:gd name="connsiteX51" fmla="*/ 11662582 w 12191998"/>
              <a:gd name="connsiteY51" fmla="*/ 6674400 h 6857998"/>
              <a:gd name="connsiteX52" fmla="*/ 11675857 w 12191998"/>
              <a:gd name="connsiteY52" fmla="*/ 6652433 h 6857998"/>
              <a:gd name="connsiteX53" fmla="*/ 11669360 w 12191998"/>
              <a:gd name="connsiteY53" fmla="*/ 6652433 h 6857998"/>
              <a:gd name="connsiteX54" fmla="*/ 11659550 w 12191998"/>
              <a:gd name="connsiteY54" fmla="*/ 6668648 h 6857998"/>
              <a:gd name="connsiteX55" fmla="*/ 11649799 w 12191998"/>
              <a:gd name="connsiteY55" fmla="*/ 6652433 h 6857998"/>
              <a:gd name="connsiteX56" fmla="*/ 11552736 w 12191998"/>
              <a:gd name="connsiteY56" fmla="*/ 6652433 h 6857998"/>
              <a:gd name="connsiteX57" fmla="*/ 11566061 w 12191998"/>
              <a:gd name="connsiteY57" fmla="*/ 6674400 h 6857998"/>
              <a:gd name="connsiteX58" fmla="*/ 11566061 w 12191998"/>
              <a:gd name="connsiteY58" fmla="*/ 6685553 h 6857998"/>
              <a:gd name="connsiteX59" fmla="*/ 11572016 w 12191998"/>
              <a:gd name="connsiteY59" fmla="*/ 6685553 h 6857998"/>
              <a:gd name="connsiteX60" fmla="*/ 11572016 w 12191998"/>
              <a:gd name="connsiteY60" fmla="*/ 6674400 h 6857998"/>
              <a:gd name="connsiteX61" fmla="*/ 11585291 w 12191998"/>
              <a:gd name="connsiteY61" fmla="*/ 6652433 h 6857998"/>
              <a:gd name="connsiteX62" fmla="*/ 11578794 w 12191998"/>
              <a:gd name="connsiteY62" fmla="*/ 6652433 h 6857998"/>
              <a:gd name="connsiteX63" fmla="*/ 11568993 w 12191998"/>
              <a:gd name="connsiteY63" fmla="*/ 6668648 h 6857998"/>
              <a:gd name="connsiteX64" fmla="*/ 11559233 w 12191998"/>
              <a:gd name="connsiteY64" fmla="*/ 6652433 h 6857998"/>
              <a:gd name="connsiteX65" fmla="*/ 11465443 w 12191998"/>
              <a:gd name="connsiteY65" fmla="*/ 6652433 h 6857998"/>
              <a:gd name="connsiteX66" fmla="*/ 11465443 w 12191998"/>
              <a:gd name="connsiteY66" fmla="*/ 6685553 h 6857998"/>
              <a:gd name="connsiteX67" fmla="*/ 11471297 w 12191998"/>
              <a:gd name="connsiteY67" fmla="*/ 6685553 h 6857998"/>
              <a:gd name="connsiteX68" fmla="*/ 11471297 w 12191998"/>
              <a:gd name="connsiteY68" fmla="*/ 6675863 h 6857998"/>
              <a:gd name="connsiteX69" fmla="*/ 11477111 w 12191998"/>
              <a:gd name="connsiteY69" fmla="*/ 6675863 h 6857998"/>
              <a:gd name="connsiteX70" fmla="*/ 11487203 w 12191998"/>
              <a:gd name="connsiteY70" fmla="*/ 6672596 h 6857998"/>
              <a:gd name="connsiteX71" fmla="*/ 11491059 w 12191998"/>
              <a:gd name="connsiteY71" fmla="*/ 6663877 h 6857998"/>
              <a:gd name="connsiteX72" fmla="*/ 11487454 w 12191998"/>
              <a:gd name="connsiteY72" fmla="*/ 6655600 h 6857998"/>
              <a:gd name="connsiteX73" fmla="*/ 11477935 w 12191998"/>
              <a:gd name="connsiteY73" fmla="*/ 6652433 h 6857998"/>
              <a:gd name="connsiteX74" fmla="*/ 11362636 w 12191998"/>
              <a:gd name="connsiteY74" fmla="*/ 6652242 h 6857998"/>
              <a:gd name="connsiteX75" fmla="*/ 11348096 w 12191998"/>
              <a:gd name="connsiteY75" fmla="*/ 6685553 h 6857998"/>
              <a:gd name="connsiteX76" fmla="*/ 11354382 w 12191998"/>
              <a:gd name="connsiteY76" fmla="*/ 6685553 h 6857998"/>
              <a:gd name="connsiteX77" fmla="*/ 11357465 w 12191998"/>
              <a:gd name="connsiteY77" fmla="*/ 6678197 h 6857998"/>
              <a:gd name="connsiteX78" fmla="*/ 11373270 w 12191998"/>
              <a:gd name="connsiteY78" fmla="*/ 6678197 h 6857998"/>
              <a:gd name="connsiteX79" fmla="*/ 11376393 w 12191998"/>
              <a:gd name="connsiteY79" fmla="*/ 6685553 h 6857998"/>
              <a:gd name="connsiteX80" fmla="*/ 11382639 w 12191998"/>
              <a:gd name="connsiteY80" fmla="*/ 6685553 h 6857998"/>
              <a:gd name="connsiteX81" fmla="*/ 11368149 w 12191998"/>
              <a:gd name="connsiteY81" fmla="*/ 6652242 h 6857998"/>
              <a:gd name="connsiteX82" fmla="*/ 11523633 w 12191998"/>
              <a:gd name="connsiteY82" fmla="*/ 6651733 h 6857998"/>
              <a:gd name="connsiteX83" fmla="*/ 11511384 w 12191998"/>
              <a:gd name="connsiteY83" fmla="*/ 6656873 h 6857998"/>
              <a:gd name="connsiteX84" fmla="*/ 11506363 w 12191998"/>
              <a:gd name="connsiteY84" fmla="*/ 6669039 h 6857998"/>
              <a:gd name="connsiteX85" fmla="*/ 11511514 w 12191998"/>
              <a:gd name="connsiteY85" fmla="*/ 6681376 h 6857998"/>
              <a:gd name="connsiteX86" fmla="*/ 11536066 w 12191998"/>
              <a:gd name="connsiteY86" fmla="*/ 6681248 h 6857998"/>
              <a:gd name="connsiteX87" fmla="*/ 11535936 w 12191998"/>
              <a:gd name="connsiteY87" fmla="*/ 6656743 h 6857998"/>
              <a:gd name="connsiteX88" fmla="*/ 11523633 w 12191998"/>
              <a:gd name="connsiteY88" fmla="*/ 6651733 h 6857998"/>
              <a:gd name="connsiteX89" fmla="*/ 11365378 w 12191998"/>
              <a:gd name="connsiteY89" fmla="*/ 6645509 h 6857998"/>
              <a:gd name="connsiteX90" fmla="*/ 11367386 w 12191998"/>
              <a:gd name="connsiteY90" fmla="*/ 6646581 h 6857998"/>
              <a:gd name="connsiteX91" fmla="*/ 11367386 w 12191998"/>
              <a:gd name="connsiteY91" fmla="*/ 6648916 h 6857998"/>
              <a:gd name="connsiteX92" fmla="*/ 11365378 w 12191998"/>
              <a:gd name="connsiteY92" fmla="*/ 6649988 h 6857998"/>
              <a:gd name="connsiteX93" fmla="*/ 11363430 w 12191998"/>
              <a:gd name="connsiteY93" fmla="*/ 6648916 h 6857998"/>
              <a:gd name="connsiteX94" fmla="*/ 11363430 w 12191998"/>
              <a:gd name="connsiteY94" fmla="*/ 6646581 h 6857998"/>
              <a:gd name="connsiteX95" fmla="*/ 11365378 w 12191998"/>
              <a:gd name="connsiteY95" fmla="*/ 6645509 h 6857998"/>
              <a:gd name="connsiteX96" fmla="*/ 11361431 w 12191998"/>
              <a:gd name="connsiteY96" fmla="*/ 6644045 h 6857998"/>
              <a:gd name="connsiteX97" fmla="*/ 11359965 w 12191998"/>
              <a:gd name="connsiteY97" fmla="*/ 6647743 h 6857998"/>
              <a:gd name="connsiteX98" fmla="*/ 11361431 w 12191998"/>
              <a:gd name="connsiteY98" fmla="*/ 6651451 h 6857998"/>
              <a:gd name="connsiteX99" fmla="*/ 11369334 w 12191998"/>
              <a:gd name="connsiteY99" fmla="*/ 6651451 h 6857998"/>
              <a:gd name="connsiteX100" fmla="*/ 11369334 w 12191998"/>
              <a:gd name="connsiteY100" fmla="*/ 6644045 h 6857998"/>
              <a:gd name="connsiteX101" fmla="*/ 11361431 w 12191998"/>
              <a:gd name="connsiteY101" fmla="*/ 6644045 h 6857998"/>
              <a:gd name="connsiteX102" fmla="*/ 11528686 w 12191998"/>
              <a:gd name="connsiteY102" fmla="*/ 6642011 h 6857998"/>
              <a:gd name="connsiteX103" fmla="*/ 11526175 w 12191998"/>
              <a:gd name="connsiteY103" fmla="*/ 6643063 h 6857998"/>
              <a:gd name="connsiteX104" fmla="*/ 11526035 w 12191998"/>
              <a:gd name="connsiteY104" fmla="*/ 6643203 h 6857998"/>
              <a:gd name="connsiteX105" fmla="*/ 11526175 w 12191998"/>
              <a:gd name="connsiteY105" fmla="*/ 6647934 h 6857998"/>
              <a:gd name="connsiteX106" fmla="*/ 11531196 w 12191998"/>
              <a:gd name="connsiteY106" fmla="*/ 6647934 h 6857998"/>
              <a:gd name="connsiteX107" fmla="*/ 11531246 w 12191998"/>
              <a:gd name="connsiteY107" fmla="*/ 6647882 h 6857998"/>
              <a:gd name="connsiteX108" fmla="*/ 11531196 w 12191998"/>
              <a:gd name="connsiteY108" fmla="*/ 6643063 h 6857998"/>
              <a:gd name="connsiteX109" fmla="*/ 11528655 w 12191998"/>
              <a:gd name="connsiteY109" fmla="*/ 6642061 h 6857998"/>
              <a:gd name="connsiteX110" fmla="*/ 11518533 w 12191998"/>
              <a:gd name="connsiteY110" fmla="*/ 6642011 h 6857998"/>
              <a:gd name="connsiteX111" fmla="*/ 11516023 w 12191998"/>
              <a:gd name="connsiteY111" fmla="*/ 6643063 h 6857998"/>
              <a:gd name="connsiteX112" fmla="*/ 11515882 w 12191998"/>
              <a:gd name="connsiteY112" fmla="*/ 6643203 h 6857998"/>
              <a:gd name="connsiteX113" fmla="*/ 11516023 w 12191998"/>
              <a:gd name="connsiteY113" fmla="*/ 6647934 h 6857998"/>
              <a:gd name="connsiteX114" fmla="*/ 11521044 w 12191998"/>
              <a:gd name="connsiteY114" fmla="*/ 6647934 h 6857998"/>
              <a:gd name="connsiteX115" fmla="*/ 11521094 w 12191998"/>
              <a:gd name="connsiteY115" fmla="*/ 6647882 h 6857998"/>
              <a:gd name="connsiteX116" fmla="*/ 11521044 w 12191998"/>
              <a:gd name="connsiteY116" fmla="*/ 6643063 h 6857998"/>
              <a:gd name="connsiteX117" fmla="*/ 11518503 w 12191998"/>
              <a:gd name="connsiteY117" fmla="*/ 6642061 h 6857998"/>
              <a:gd name="connsiteX118" fmla="*/ 10976109 w 12191998"/>
              <a:gd name="connsiteY118" fmla="*/ 6427326 h 6857998"/>
              <a:gd name="connsiteX119" fmla="*/ 10943811 w 12191998"/>
              <a:gd name="connsiteY119" fmla="*/ 6630260 h 6857998"/>
              <a:gd name="connsiteX120" fmla="*/ 10866195 w 12191998"/>
              <a:gd name="connsiteY120" fmla="*/ 6665838 h 6857998"/>
              <a:gd name="connsiteX121" fmla="*/ 10956034 w 12191998"/>
              <a:gd name="connsiteY121" fmla="*/ 6423847 h 6857998"/>
              <a:gd name="connsiteX122" fmla="*/ 10957923 w 12191998"/>
              <a:gd name="connsiteY122" fmla="*/ 6426133 h 6857998"/>
              <a:gd name="connsiteX123" fmla="*/ 10851387 w 12191998"/>
              <a:gd name="connsiteY123" fmla="*/ 6657291 h 6857998"/>
              <a:gd name="connsiteX124" fmla="*/ 10848505 w 12191998"/>
              <a:gd name="connsiteY124" fmla="*/ 6657192 h 6857998"/>
              <a:gd name="connsiteX125" fmla="*/ 10807958 w 12191998"/>
              <a:gd name="connsiteY125" fmla="*/ 6549663 h 6857998"/>
              <a:gd name="connsiteX126" fmla="*/ 11734579 w 12191998"/>
              <a:gd name="connsiteY126" fmla="*/ 6423748 h 6857998"/>
              <a:gd name="connsiteX127" fmla="*/ 11806431 w 12191998"/>
              <a:gd name="connsiteY127" fmla="*/ 6526110 h 6857998"/>
              <a:gd name="connsiteX128" fmla="*/ 11806431 w 12191998"/>
              <a:gd name="connsiteY128" fmla="*/ 6596868 h 6857998"/>
              <a:gd name="connsiteX129" fmla="*/ 11827599 w 12191998"/>
              <a:gd name="connsiteY129" fmla="*/ 6596868 h 6857998"/>
              <a:gd name="connsiteX130" fmla="*/ 11827599 w 12191998"/>
              <a:gd name="connsiteY130" fmla="*/ 6526110 h 6857998"/>
              <a:gd name="connsiteX131" fmla="*/ 11899450 w 12191998"/>
              <a:gd name="connsiteY131" fmla="*/ 6423748 h 6857998"/>
              <a:gd name="connsiteX132" fmla="*/ 11875102 w 12191998"/>
              <a:gd name="connsiteY132" fmla="*/ 6423748 h 6857998"/>
              <a:gd name="connsiteX133" fmla="*/ 11819549 w 12191998"/>
              <a:gd name="connsiteY133" fmla="*/ 6503948 h 6857998"/>
              <a:gd name="connsiteX134" fmla="*/ 11814679 w 12191998"/>
              <a:gd name="connsiteY134" fmla="*/ 6503948 h 6857998"/>
              <a:gd name="connsiteX135" fmla="*/ 11758927 w 12191998"/>
              <a:gd name="connsiteY135" fmla="*/ 6423748 h 6857998"/>
              <a:gd name="connsiteX136" fmla="*/ 11539794 w 12191998"/>
              <a:gd name="connsiteY136" fmla="*/ 6423748 h 6857998"/>
              <a:gd name="connsiteX137" fmla="*/ 11539794 w 12191998"/>
              <a:gd name="connsiteY137" fmla="*/ 6596868 h 6857998"/>
              <a:gd name="connsiteX138" fmla="*/ 11561061 w 12191998"/>
              <a:gd name="connsiteY138" fmla="*/ 6596868 h 6857998"/>
              <a:gd name="connsiteX139" fmla="*/ 11561061 w 12191998"/>
              <a:gd name="connsiteY139" fmla="*/ 6446307 h 6857998"/>
              <a:gd name="connsiteX140" fmla="*/ 11565037 w 12191998"/>
              <a:gd name="connsiteY140" fmla="*/ 6442332 h 6857998"/>
              <a:gd name="connsiteX141" fmla="*/ 11634305 w 12191998"/>
              <a:gd name="connsiteY141" fmla="*/ 6442332 h 6857998"/>
              <a:gd name="connsiteX142" fmla="*/ 11665709 w 12191998"/>
              <a:gd name="connsiteY142" fmla="*/ 6453264 h 6857998"/>
              <a:gd name="connsiteX143" fmla="*/ 11674156 w 12191998"/>
              <a:gd name="connsiteY143" fmla="*/ 6474034 h 6857998"/>
              <a:gd name="connsiteX144" fmla="*/ 11640069 w 12191998"/>
              <a:gd name="connsiteY144" fmla="*/ 6505935 h 6857998"/>
              <a:gd name="connsiteX145" fmla="*/ 11579546 w 12191998"/>
              <a:gd name="connsiteY145" fmla="*/ 6505935 h 6857998"/>
              <a:gd name="connsiteX146" fmla="*/ 11579546 w 12191998"/>
              <a:gd name="connsiteY146" fmla="*/ 6524519 h 6857998"/>
              <a:gd name="connsiteX147" fmla="*/ 11627348 w 12191998"/>
              <a:gd name="connsiteY147" fmla="*/ 6524519 h 6857998"/>
              <a:gd name="connsiteX148" fmla="*/ 11676839 w 12191998"/>
              <a:gd name="connsiteY148" fmla="*/ 6596868 h 6857998"/>
              <a:gd name="connsiteX149" fmla="*/ 11701088 w 12191998"/>
              <a:gd name="connsiteY149" fmla="*/ 6596868 h 6857998"/>
              <a:gd name="connsiteX150" fmla="*/ 11649609 w 12191998"/>
              <a:gd name="connsiteY150" fmla="*/ 6523029 h 6857998"/>
              <a:gd name="connsiteX151" fmla="*/ 11651000 w 12191998"/>
              <a:gd name="connsiteY151" fmla="*/ 6522731 h 6857998"/>
              <a:gd name="connsiteX152" fmla="*/ 11655572 w 12191998"/>
              <a:gd name="connsiteY152" fmla="*/ 6521637 h 6857998"/>
              <a:gd name="connsiteX153" fmla="*/ 11695225 w 12191998"/>
              <a:gd name="connsiteY153" fmla="*/ 6474233 h 6857998"/>
              <a:gd name="connsiteX154" fmla="*/ 11682206 w 12191998"/>
              <a:gd name="connsiteY154" fmla="*/ 6440941 h 6857998"/>
              <a:gd name="connsiteX155" fmla="*/ 11634305 w 12191998"/>
              <a:gd name="connsiteY155" fmla="*/ 6423748 h 6857998"/>
              <a:gd name="connsiteX156" fmla="*/ 11347692 w 12191998"/>
              <a:gd name="connsiteY156" fmla="*/ 6423748 h 6857998"/>
              <a:gd name="connsiteX157" fmla="*/ 11347692 w 12191998"/>
              <a:gd name="connsiteY157" fmla="*/ 6596868 h 6857998"/>
              <a:gd name="connsiteX158" fmla="*/ 11368959 w 12191998"/>
              <a:gd name="connsiteY158" fmla="*/ 6596868 h 6857998"/>
              <a:gd name="connsiteX159" fmla="*/ 11368959 w 12191998"/>
              <a:gd name="connsiteY159" fmla="*/ 6528395 h 6857998"/>
              <a:gd name="connsiteX160" fmla="*/ 11372935 w 12191998"/>
              <a:gd name="connsiteY160" fmla="*/ 6524420 h 6857998"/>
              <a:gd name="connsiteX161" fmla="*/ 11461681 w 12191998"/>
              <a:gd name="connsiteY161" fmla="*/ 6524420 h 6857998"/>
              <a:gd name="connsiteX162" fmla="*/ 11461681 w 12191998"/>
              <a:gd name="connsiteY162" fmla="*/ 6505836 h 6857998"/>
              <a:gd name="connsiteX163" fmla="*/ 11372935 w 12191998"/>
              <a:gd name="connsiteY163" fmla="*/ 6505836 h 6857998"/>
              <a:gd name="connsiteX164" fmla="*/ 11368959 w 12191998"/>
              <a:gd name="connsiteY164" fmla="*/ 6501861 h 6857998"/>
              <a:gd name="connsiteX165" fmla="*/ 11368959 w 12191998"/>
              <a:gd name="connsiteY165" fmla="*/ 6447798 h 6857998"/>
              <a:gd name="connsiteX166" fmla="*/ 11372935 w 12191998"/>
              <a:gd name="connsiteY166" fmla="*/ 6443823 h 6857998"/>
              <a:gd name="connsiteX167" fmla="*/ 11482650 w 12191998"/>
              <a:gd name="connsiteY167" fmla="*/ 6443823 h 6857998"/>
              <a:gd name="connsiteX168" fmla="*/ 11482650 w 12191998"/>
              <a:gd name="connsiteY168" fmla="*/ 6423748 h 6857998"/>
              <a:gd name="connsiteX169" fmla="*/ 11196336 w 12191998"/>
              <a:gd name="connsiteY169" fmla="*/ 6423748 h 6857998"/>
              <a:gd name="connsiteX170" fmla="*/ 11116633 w 12191998"/>
              <a:gd name="connsiteY170" fmla="*/ 6596868 h 6857998"/>
              <a:gd name="connsiteX171" fmla="*/ 11138497 w 12191998"/>
              <a:gd name="connsiteY171" fmla="*/ 6596868 h 6857998"/>
              <a:gd name="connsiteX172" fmla="*/ 11202895 w 12191998"/>
              <a:gd name="connsiteY172" fmla="*/ 6452370 h 6857998"/>
              <a:gd name="connsiteX173" fmla="*/ 11208758 w 12191998"/>
              <a:gd name="connsiteY173" fmla="*/ 6452370 h 6857998"/>
              <a:gd name="connsiteX174" fmla="*/ 11242249 w 12191998"/>
              <a:gd name="connsiteY174" fmla="*/ 6526308 h 6857998"/>
              <a:gd name="connsiteX175" fmla="*/ 11190274 w 12191998"/>
              <a:gd name="connsiteY175" fmla="*/ 6526308 h 6857998"/>
              <a:gd name="connsiteX176" fmla="*/ 11182025 w 12191998"/>
              <a:gd name="connsiteY176" fmla="*/ 6544892 h 6857998"/>
              <a:gd name="connsiteX177" fmla="*/ 11250399 w 12191998"/>
              <a:gd name="connsiteY177" fmla="*/ 6544892 h 6857998"/>
              <a:gd name="connsiteX178" fmla="*/ 11273355 w 12191998"/>
              <a:gd name="connsiteY178" fmla="*/ 6596868 h 6857998"/>
              <a:gd name="connsiteX179" fmla="*/ 11296511 w 12191998"/>
              <a:gd name="connsiteY179" fmla="*/ 6596868 h 6857998"/>
              <a:gd name="connsiteX180" fmla="*/ 11216908 w 12191998"/>
              <a:gd name="connsiteY180" fmla="*/ 6423748 h 6857998"/>
              <a:gd name="connsiteX181" fmla="*/ 10943115 w 12191998"/>
              <a:gd name="connsiteY181" fmla="*/ 6408543 h 6857998"/>
              <a:gd name="connsiteX182" fmla="*/ 10945003 w 12191998"/>
              <a:gd name="connsiteY182" fmla="*/ 6410828 h 6857998"/>
              <a:gd name="connsiteX183" fmla="*/ 10787883 w 12191998"/>
              <a:gd name="connsiteY183" fmla="*/ 6544396 h 6857998"/>
              <a:gd name="connsiteX184" fmla="*/ 10834294 w 12191998"/>
              <a:gd name="connsiteY184" fmla="*/ 6667627 h 6857998"/>
              <a:gd name="connsiteX185" fmla="*/ 10721199 w 12191998"/>
              <a:gd name="connsiteY185" fmla="*/ 6612272 h 6857998"/>
              <a:gd name="connsiteX186" fmla="*/ 10684727 w 12191998"/>
              <a:gd name="connsiteY186" fmla="*/ 6491724 h 6857998"/>
              <a:gd name="connsiteX187" fmla="*/ 10769896 w 12191998"/>
              <a:gd name="connsiteY187" fmla="*/ 6535252 h 6857998"/>
              <a:gd name="connsiteX188" fmla="*/ 10783709 w 12191998"/>
              <a:gd name="connsiteY188" fmla="*/ 6523526 h 6857998"/>
              <a:gd name="connsiteX189" fmla="*/ 10697348 w 12191998"/>
              <a:gd name="connsiteY189" fmla="*/ 6479401 h 6857998"/>
              <a:gd name="connsiteX190" fmla="*/ 10697746 w 12191998"/>
              <a:gd name="connsiteY190" fmla="*/ 6476519 h 6857998"/>
              <a:gd name="connsiteX191" fmla="*/ 10842729 w 12191998"/>
              <a:gd name="connsiteY191" fmla="*/ 6352120 h 6857998"/>
              <a:gd name="connsiteX192" fmla="*/ 10944705 w 12191998"/>
              <a:gd name="connsiteY192" fmla="*/ 6390456 h 6857998"/>
              <a:gd name="connsiteX193" fmla="*/ 10691584 w 12191998"/>
              <a:gd name="connsiteY193" fmla="*/ 6460519 h 6857998"/>
              <a:gd name="connsiteX194" fmla="*/ 10739187 w 12191998"/>
              <a:gd name="connsiteY194" fmla="*/ 6389661 h 6857998"/>
              <a:gd name="connsiteX195" fmla="*/ 10842729 w 12191998"/>
              <a:gd name="connsiteY195" fmla="*/ 6352120 h 6857998"/>
              <a:gd name="connsiteX196" fmla="*/ 10855623 w 12191998"/>
              <a:gd name="connsiteY196" fmla="*/ 6335536 h 6857998"/>
              <a:gd name="connsiteX197" fmla="*/ 10728156 w 12191998"/>
              <a:gd name="connsiteY197" fmla="*/ 6376642 h 6857998"/>
              <a:gd name="connsiteX198" fmla="*/ 10708180 w 12191998"/>
              <a:gd name="connsiteY198" fmla="*/ 6623303 h 6857998"/>
              <a:gd name="connsiteX199" fmla="*/ 10954842 w 12191998"/>
              <a:gd name="connsiteY199" fmla="*/ 6643279 h 6857998"/>
              <a:gd name="connsiteX200" fmla="*/ 10974817 w 12191998"/>
              <a:gd name="connsiteY200" fmla="*/ 6396617 h 6857998"/>
              <a:gd name="connsiteX201" fmla="*/ 10855623 w 12191998"/>
              <a:gd name="connsiteY201" fmla="*/ 6335536 h 6857998"/>
              <a:gd name="connsiteX202" fmla="*/ 0 w 12191998"/>
              <a:gd name="connsiteY202" fmla="*/ 0 h 6857998"/>
              <a:gd name="connsiteX203" fmla="*/ 12191998 w 12191998"/>
              <a:gd name="connsiteY203" fmla="*/ 0 h 6857998"/>
              <a:gd name="connsiteX204" fmla="*/ 12191998 w 12191998"/>
              <a:gd name="connsiteY204" fmla="*/ 6857998 h 6857998"/>
              <a:gd name="connsiteX205" fmla="*/ 0 w 12191998"/>
              <a:gd name="connsiteY205"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12191998" h="6857998">
                <a:moveTo>
                  <a:pt x="11515963" y="6660309"/>
                </a:moveTo>
                <a:cubicBezTo>
                  <a:pt x="11520421" y="6656081"/>
                  <a:pt x="11527471" y="6656261"/>
                  <a:pt x="11531708" y="6660711"/>
                </a:cubicBezTo>
                <a:cubicBezTo>
                  <a:pt x="11536066" y="6665429"/>
                  <a:pt x="11536066" y="6672698"/>
                  <a:pt x="11531708" y="6677416"/>
                </a:cubicBezTo>
                <a:cubicBezTo>
                  <a:pt x="11529640" y="6679641"/>
                  <a:pt x="11526718" y="6680880"/>
                  <a:pt x="11523675" y="6680824"/>
                </a:cubicBezTo>
                <a:lnTo>
                  <a:pt x="11523705" y="6680774"/>
                </a:lnTo>
                <a:cubicBezTo>
                  <a:pt x="11520632" y="6680869"/>
                  <a:pt x="11517670" y="6679647"/>
                  <a:pt x="11515561" y="6677416"/>
                </a:cubicBezTo>
                <a:cubicBezTo>
                  <a:pt x="11511203" y="6672698"/>
                  <a:pt x="11511203" y="6665429"/>
                  <a:pt x="11515561" y="6660711"/>
                </a:cubicBezTo>
                <a:cubicBezTo>
                  <a:pt x="11515692" y="6660574"/>
                  <a:pt x="11515822" y="6660439"/>
                  <a:pt x="11515963" y="6660309"/>
                </a:cubicBezTo>
                <a:close/>
                <a:moveTo>
                  <a:pt x="11365368" y="6659397"/>
                </a:moveTo>
                <a:lnTo>
                  <a:pt x="11371021" y="6672786"/>
                </a:lnTo>
                <a:lnTo>
                  <a:pt x="11359754" y="6672786"/>
                </a:lnTo>
                <a:close/>
                <a:moveTo>
                  <a:pt x="11471317" y="6657854"/>
                </a:moveTo>
                <a:lnTo>
                  <a:pt x="11477764" y="6657854"/>
                </a:lnTo>
                <a:cubicBezTo>
                  <a:pt x="11479712" y="6657761"/>
                  <a:pt x="11481630" y="6658345"/>
                  <a:pt x="11483197" y="6659508"/>
                </a:cubicBezTo>
                <a:cubicBezTo>
                  <a:pt x="11484552" y="6660551"/>
                  <a:pt x="11485326" y="6662180"/>
                  <a:pt x="11485275" y="6663887"/>
                </a:cubicBezTo>
                <a:cubicBezTo>
                  <a:pt x="11485326" y="6665707"/>
                  <a:pt x="11484552" y="6667453"/>
                  <a:pt x="11483177" y="6668647"/>
                </a:cubicBezTo>
                <a:cubicBezTo>
                  <a:pt x="11481660" y="6669911"/>
                  <a:pt x="11479722" y="6670561"/>
                  <a:pt x="11477744" y="6670471"/>
                </a:cubicBezTo>
                <a:lnTo>
                  <a:pt x="11471297" y="6670471"/>
                </a:lnTo>
                <a:close/>
                <a:moveTo>
                  <a:pt x="11607584" y="6657844"/>
                </a:moveTo>
                <a:lnTo>
                  <a:pt x="11615156" y="6657844"/>
                </a:lnTo>
                <a:cubicBezTo>
                  <a:pt x="11617033" y="6657761"/>
                  <a:pt x="11618891" y="6658308"/>
                  <a:pt x="11620417" y="6659397"/>
                </a:cubicBezTo>
                <a:cubicBezTo>
                  <a:pt x="11620779" y="6659677"/>
                  <a:pt x="11621110" y="6660004"/>
                  <a:pt x="11621392" y="6660369"/>
                </a:cubicBezTo>
                <a:cubicBezTo>
                  <a:pt x="11623149" y="6662655"/>
                  <a:pt x="11622707" y="6665926"/>
                  <a:pt x="11620417" y="6667675"/>
                </a:cubicBezTo>
                <a:cubicBezTo>
                  <a:pt x="11618891" y="6668767"/>
                  <a:pt x="11617033" y="6669319"/>
                  <a:pt x="11615156" y="6669238"/>
                </a:cubicBezTo>
                <a:lnTo>
                  <a:pt x="11607584" y="6669238"/>
                </a:lnTo>
                <a:close/>
                <a:moveTo>
                  <a:pt x="11399570" y="6652513"/>
                </a:moveTo>
                <a:lnTo>
                  <a:pt x="11399570" y="6685583"/>
                </a:lnTo>
                <a:lnTo>
                  <a:pt x="11405424" y="6685583"/>
                </a:lnTo>
                <a:lnTo>
                  <a:pt x="11405424" y="6672816"/>
                </a:lnTo>
                <a:lnTo>
                  <a:pt x="11421140" y="6672816"/>
                </a:lnTo>
                <a:lnTo>
                  <a:pt x="11421140" y="6667415"/>
                </a:lnTo>
                <a:lnTo>
                  <a:pt x="11405424" y="6667415"/>
                </a:lnTo>
                <a:lnTo>
                  <a:pt x="11405424" y="6657874"/>
                </a:lnTo>
                <a:lnTo>
                  <a:pt x="11423288" y="6657874"/>
                </a:lnTo>
                <a:lnTo>
                  <a:pt x="11423288" y="6652513"/>
                </a:lnTo>
                <a:close/>
                <a:moveTo>
                  <a:pt x="11601760" y="6652483"/>
                </a:moveTo>
                <a:lnTo>
                  <a:pt x="11601760" y="6685553"/>
                </a:lnTo>
                <a:lnTo>
                  <a:pt x="11607584" y="6685553"/>
                </a:lnTo>
                <a:lnTo>
                  <a:pt x="11607584" y="6674640"/>
                </a:lnTo>
                <a:lnTo>
                  <a:pt x="11614131" y="6674640"/>
                </a:lnTo>
                <a:lnTo>
                  <a:pt x="11623159" y="6685583"/>
                </a:lnTo>
                <a:lnTo>
                  <a:pt x="11630278" y="6685583"/>
                </a:lnTo>
                <a:lnTo>
                  <a:pt x="11620668" y="6673838"/>
                </a:lnTo>
                <a:cubicBezTo>
                  <a:pt x="11622898" y="6673166"/>
                  <a:pt x="11624846" y="6671804"/>
                  <a:pt x="11626252" y="6669950"/>
                </a:cubicBezTo>
                <a:cubicBezTo>
                  <a:pt x="11627607" y="6668101"/>
                  <a:pt x="11628310" y="6665857"/>
                  <a:pt x="11628260" y="6663566"/>
                </a:cubicBezTo>
                <a:cubicBezTo>
                  <a:pt x="11628360" y="6660481"/>
                  <a:pt x="11627025" y="6657523"/>
                  <a:pt x="11624645" y="6655549"/>
                </a:cubicBezTo>
                <a:cubicBezTo>
                  <a:pt x="11622034" y="6653424"/>
                  <a:pt x="11618741" y="6652332"/>
                  <a:pt x="11615377" y="6652483"/>
                </a:cubicBezTo>
                <a:close/>
                <a:moveTo>
                  <a:pt x="11643302" y="6652433"/>
                </a:moveTo>
                <a:lnTo>
                  <a:pt x="11656627" y="6674400"/>
                </a:lnTo>
                <a:lnTo>
                  <a:pt x="11656627" y="6685553"/>
                </a:lnTo>
                <a:lnTo>
                  <a:pt x="11662582" y="6685553"/>
                </a:lnTo>
                <a:lnTo>
                  <a:pt x="11662582" y="6674400"/>
                </a:lnTo>
                <a:lnTo>
                  <a:pt x="11675857" y="6652433"/>
                </a:lnTo>
                <a:lnTo>
                  <a:pt x="11669360" y="6652433"/>
                </a:lnTo>
                <a:lnTo>
                  <a:pt x="11659550" y="6668648"/>
                </a:lnTo>
                <a:lnTo>
                  <a:pt x="11649799" y="6652433"/>
                </a:lnTo>
                <a:close/>
                <a:moveTo>
                  <a:pt x="11552736" y="6652433"/>
                </a:moveTo>
                <a:lnTo>
                  <a:pt x="11566061" y="6674400"/>
                </a:lnTo>
                <a:lnTo>
                  <a:pt x="11566061" y="6685553"/>
                </a:lnTo>
                <a:lnTo>
                  <a:pt x="11572016" y="6685553"/>
                </a:lnTo>
                <a:lnTo>
                  <a:pt x="11572016" y="6674400"/>
                </a:lnTo>
                <a:lnTo>
                  <a:pt x="11585291" y="6652433"/>
                </a:lnTo>
                <a:lnTo>
                  <a:pt x="11578794" y="6652433"/>
                </a:lnTo>
                <a:lnTo>
                  <a:pt x="11568993" y="6668648"/>
                </a:lnTo>
                <a:lnTo>
                  <a:pt x="11559233" y="6652433"/>
                </a:lnTo>
                <a:close/>
                <a:moveTo>
                  <a:pt x="11465443" y="6652433"/>
                </a:moveTo>
                <a:lnTo>
                  <a:pt x="11465443" y="6685553"/>
                </a:lnTo>
                <a:lnTo>
                  <a:pt x="11471297" y="6685553"/>
                </a:lnTo>
                <a:lnTo>
                  <a:pt x="11471297" y="6675863"/>
                </a:lnTo>
                <a:lnTo>
                  <a:pt x="11477111" y="6675863"/>
                </a:lnTo>
                <a:cubicBezTo>
                  <a:pt x="11481339" y="6675856"/>
                  <a:pt x="11484703" y="6674767"/>
                  <a:pt x="11487203" y="6672596"/>
                </a:cubicBezTo>
                <a:cubicBezTo>
                  <a:pt x="11489764" y="6670438"/>
                  <a:pt x="11491190" y="6667221"/>
                  <a:pt x="11491059" y="6663877"/>
                </a:cubicBezTo>
                <a:cubicBezTo>
                  <a:pt x="11491160" y="6660717"/>
                  <a:pt x="11489844" y="6657678"/>
                  <a:pt x="11487454" y="6655600"/>
                </a:cubicBezTo>
                <a:cubicBezTo>
                  <a:pt x="11484783" y="6653397"/>
                  <a:pt x="11481389" y="6652268"/>
                  <a:pt x="11477935" y="6652433"/>
                </a:cubicBezTo>
                <a:close/>
                <a:moveTo>
                  <a:pt x="11362636" y="6652242"/>
                </a:moveTo>
                <a:lnTo>
                  <a:pt x="11348096" y="6685553"/>
                </a:lnTo>
                <a:lnTo>
                  <a:pt x="11354382" y="6685553"/>
                </a:lnTo>
                <a:lnTo>
                  <a:pt x="11357465" y="6678197"/>
                </a:lnTo>
                <a:lnTo>
                  <a:pt x="11373270" y="6678197"/>
                </a:lnTo>
                <a:lnTo>
                  <a:pt x="11376393" y="6685553"/>
                </a:lnTo>
                <a:lnTo>
                  <a:pt x="11382639" y="6685553"/>
                </a:lnTo>
                <a:lnTo>
                  <a:pt x="11368149" y="6652242"/>
                </a:lnTo>
                <a:close/>
                <a:moveTo>
                  <a:pt x="11523633" y="6651733"/>
                </a:moveTo>
                <a:cubicBezTo>
                  <a:pt x="11519191" y="6651757"/>
                  <a:pt x="11514758" y="6653472"/>
                  <a:pt x="11511384" y="6656873"/>
                </a:cubicBezTo>
                <a:cubicBezTo>
                  <a:pt x="11508110" y="6660067"/>
                  <a:pt x="11506293" y="6664467"/>
                  <a:pt x="11506363" y="6669039"/>
                </a:cubicBezTo>
                <a:cubicBezTo>
                  <a:pt x="11506353" y="6673673"/>
                  <a:pt x="11508211" y="6678117"/>
                  <a:pt x="11511514" y="6681376"/>
                </a:cubicBezTo>
                <a:cubicBezTo>
                  <a:pt x="11518333" y="6688107"/>
                  <a:pt x="11529318" y="6688049"/>
                  <a:pt x="11536066" y="6681248"/>
                </a:cubicBezTo>
                <a:cubicBezTo>
                  <a:pt x="11542814" y="6674445"/>
                  <a:pt x="11542754" y="6663475"/>
                  <a:pt x="11535936" y="6656743"/>
                </a:cubicBezTo>
                <a:cubicBezTo>
                  <a:pt x="11532527" y="6653378"/>
                  <a:pt x="11528076" y="6651710"/>
                  <a:pt x="11523633" y="6651733"/>
                </a:cubicBezTo>
                <a:close/>
                <a:moveTo>
                  <a:pt x="11365378" y="6645509"/>
                </a:moveTo>
                <a:cubicBezTo>
                  <a:pt x="11366211" y="6645380"/>
                  <a:pt x="11367034" y="6645817"/>
                  <a:pt x="11367386" y="6646581"/>
                </a:cubicBezTo>
                <a:cubicBezTo>
                  <a:pt x="11367778" y="6647310"/>
                  <a:pt x="11367778" y="6648186"/>
                  <a:pt x="11367386" y="6648916"/>
                </a:cubicBezTo>
                <a:cubicBezTo>
                  <a:pt x="11367024" y="6649676"/>
                  <a:pt x="11366211" y="6650112"/>
                  <a:pt x="11365378" y="6649988"/>
                </a:cubicBezTo>
                <a:cubicBezTo>
                  <a:pt x="11364564" y="6650101"/>
                  <a:pt x="11363771" y="6649664"/>
                  <a:pt x="11363430" y="6648916"/>
                </a:cubicBezTo>
                <a:cubicBezTo>
                  <a:pt x="11363038" y="6648186"/>
                  <a:pt x="11363038" y="6647310"/>
                  <a:pt x="11363430" y="6646581"/>
                </a:cubicBezTo>
                <a:cubicBezTo>
                  <a:pt x="11363771" y="6645829"/>
                  <a:pt x="11364564" y="6645392"/>
                  <a:pt x="11365378" y="6645509"/>
                </a:cubicBezTo>
                <a:close/>
                <a:moveTo>
                  <a:pt x="11361431" y="6644045"/>
                </a:moveTo>
                <a:cubicBezTo>
                  <a:pt x="11360437" y="6645011"/>
                  <a:pt x="11359895" y="6646357"/>
                  <a:pt x="11359965" y="6647743"/>
                </a:cubicBezTo>
                <a:cubicBezTo>
                  <a:pt x="11359905" y="6649130"/>
                  <a:pt x="11360437" y="6650476"/>
                  <a:pt x="11361431" y="6651451"/>
                </a:cubicBezTo>
                <a:cubicBezTo>
                  <a:pt x="11363731" y="6653322"/>
                  <a:pt x="11367034" y="6653322"/>
                  <a:pt x="11369334" y="6651451"/>
                </a:cubicBezTo>
                <a:cubicBezTo>
                  <a:pt x="11371352" y="6649394"/>
                  <a:pt x="11371352" y="6646103"/>
                  <a:pt x="11369334" y="6644045"/>
                </a:cubicBezTo>
                <a:cubicBezTo>
                  <a:pt x="11367034" y="6642164"/>
                  <a:pt x="11363731" y="6642164"/>
                  <a:pt x="11361431" y="6644045"/>
                </a:cubicBezTo>
                <a:close/>
                <a:moveTo>
                  <a:pt x="11528686" y="6642011"/>
                </a:moveTo>
                <a:cubicBezTo>
                  <a:pt x="11527742" y="6642017"/>
                  <a:pt x="11526838" y="6642396"/>
                  <a:pt x="11526175" y="6643063"/>
                </a:cubicBezTo>
                <a:cubicBezTo>
                  <a:pt x="11526125" y="6643108"/>
                  <a:pt x="11526085" y="6643154"/>
                  <a:pt x="11526035" y="6643203"/>
                </a:cubicBezTo>
                <a:cubicBezTo>
                  <a:pt x="11524769" y="6644547"/>
                  <a:pt x="11524830" y="6646665"/>
                  <a:pt x="11526175" y="6647934"/>
                </a:cubicBezTo>
                <a:cubicBezTo>
                  <a:pt x="11527601" y="6649223"/>
                  <a:pt x="11529770" y="6649223"/>
                  <a:pt x="11531196" y="6647934"/>
                </a:cubicBezTo>
                <a:cubicBezTo>
                  <a:pt x="11531216" y="6647917"/>
                  <a:pt x="11531226" y="6647900"/>
                  <a:pt x="11531246" y="6647882"/>
                </a:cubicBezTo>
                <a:cubicBezTo>
                  <a:pt x="11532572" y="6646537"/>
                  <a:pt x="11532542" y="6644379"/>
                  <a:pt x="11531196" y="6643063"/>
                </a:cubicBezTo>
                <a:cubicBezTo>
                  <a:pt x="11530513" y="6642408"/>
                  <a:pt x="11529599" y="6642047"/>
                  <a:pt x="11528655" y="6642061"/>
                </a:cubicBezTo>
                <a:close/>
                <a:moveTo>
                  <a:pt x="11518533" y="6642011"/>
                </a:moveTo>
                <a:cubicBezTo>
                  <a:pt x="11517590" y="6642017"/>
                  <a:pt x="11516686" y="6642396"/>
                  <a:pt x="11516023" y="6643063"/>
                </a:cubicBezTo>
                <a:cubicBezTo>
                  <a:pt x="11515973" y="6643108"/>
                  <a:pt x="11515933" y="6643154"/>
                  <a:pt x="11515882" y="6643203"/>
                </a:cubicBezTo>
                <a:cubicBezTo>
                  <a:pt x="11514617" y="6644547"/>
                  <a:pt x="11514678" y="6646665"/>
                  <a:pt x="11516023" y="6647934"/>
                </a:cubicBezTo>
                <a:cubicBezTo>
                  <a:pt x="11517449" y="6649223"/>
                  <a:pt x="11519618" y="6649223"/>
                  <a:pt x="11521044" y="6647934"/>
                </a:cubicBezTo>
                <a:cubicBezTo>
                  <a:pt x="11521064" y="6647917"/>
                  <a:pt x="11521074" y="6647900"/>
                  <a:pt x="11521094" y="6647882"/>
                </a:cubicBezTo>
                <a:cubicBezTo>
                  <a:pt x="11522420" y="6646537"/>
                  <a:pt x="11522389" y="6644379"/>
                  <a:pt x="11521044" y="6643063"/>
                </a:cubicBezTo>
                <a:cubicBezTo>
                  <a:pt x="11520361" y="6642406"/>
                  <a:pt x="11519447" y="6642045"/>
                  <a:pt x="11518503" y="6642061"/>
                </a:cubicBezTo>
                <a:close/>
                <a:moveTo>
                  <a:pt x="10976109" y="6427326"/>
                </a:moveTo>
                <a:cubicBezTo>
                  <a:pt x="11016159" y="6492519"/>
                  <a:pt x="11003836" y="6579278"/>
                  <a:pt x="10943811" y="6630260"/>
                </a:cubicBezTo>
                <a:cubicBezTo>
                  <a:pt x="10920854" y="6649738"/>
                  <a:pt x="10893922" y="6661565"/>
                  <a:pt x="10866195" y="6665838"/>
                </a:cubicBezTo>
                <a:close/>
                <a:moveTo>
                  <a:pt x="10956034" y="6423847"/>
                </a:moveTo>
                <a:lnTo>
                  <a:pt x="10957923" y="6426133"/>
                </a:lnTo>
                <a:lnTo>
                  <a:pt x="10851387" y="6657291"/>
                </a:lnTo>
                <a:cubicBezTo>
                  <a:pt x="10849996" y="6657192"/>
                  <a:pt x="10849897" y="6657192"/>
                  <a:pt x="10848505" y="6657192"/>
                </a:cubicBezTo>
                <a:lnTo>
                  <a:pt x="10807958" y="6549663"/>
                </a:lnTo>
                <a:close/>
                <a:moveTo>
                  <a:pt x="11734579" y="6423748"/>
                </a:moveTo>
                <a:lnTo>
                  <a:pt x="11806431" y="6526110"/>
                </a:lnTo>
                <a:lnTo>
                  <a:pt x="11806431" y="6596868"/>
                </a:lnTo>
                <a:lnTo>
                  <a:pt x="11827599" y="6596868"/>
                </a:lnTo>
                <a:lnTo>
                  <a:pt x="11827599" y="6526110"/>
                </a:lnTo>
                <a:lnTo>
                  <a:pt x="11899450" y="6423748"/>
                </a:lnTo>
                <a:lnTo>
                  <a:pt x="11875102" y="6423748"/>
                </a:lnTo>
                <a:lnTo>
                  <a:pt x="11819549" y="6503948"/>
                </a:lnTo>
                <a:lnTo>
                  <a:pt x="11814679" y="6503948"/>
                </a:lnTo>
                <a:lnTo>
                  <a:pt x="11758927" y="6423748"/>
                </a:lnTo>
                <a:close/>
                <a:moveTo>
                  <a:pt x="11539794" y="6423748"/>
                </a:moveTo>
                <a:lnTo>
                  <a:pt x="11539794" y="6596868"/>
                </a:lnTo>
                <a:lnTo>
                  <a:pt x="11561061" y="6596868"/>
                </a:lnTo>
                <a:lnTo>
                  <a:pt x="11561061" y="6446307"/>
                </a:lnTo>
                <a:lnTo>
                  <a:pt x="11565037" y="6442332"/>
                </a:lnTo>
                <a:lnTo>
                  <a:pt x="11634305" y="6442332"/>
                </a:lnTo>
                <a:cubicBezTo>
                  <a:pt x="11644441" y="6442332"/>
                  <a:pt x="11656069" y="6443624"/>
                  <a:pt x="11665709" y="6453264"/>
                </a:cubicBezTo>
                <a:cubicBezTo>
                  <a:pt x="11671175" y="6459028"/>
                  <a:pt x="11674156" y="6466382"/>
                  <a:pt x="11674156" y="6474034"/>
                </a:cubicBezTo>
                <a:cubicBezTo>
                  <a:pt x="11674156" y="6491923"/>
                  <a:pt x="11659150" y="6505935"/>
                  <a:pt x="11640069" y="6505935"/>
                </a:cubicBezTo>
                <a:lnTo>
                  <a:pt x="11579546" y="6505935"/>
                </a:lnTo>
                <a:lnTo>
                  <a:pt x="11579546" y="6524519"/>
                </a:lnTo>
                <a:lnTo>
                  <a:pt x="11627348" y="6524519"/>
                </a:lnTo>
                <a:lnTo>
                  <a:pt x="11676839" y="6596868"/>
                </a:lnTo>
                <a:lnTo>
                  <a:pt x="11701088" y="6596868"/>
                </a:lnTo>
                <a:lnTo>
                  <a:pt x="11649609" y="6523029"/>
                </a:lnTo>
                <a:lnTo>
                  <a:pt x="11651000" y="6522731"/>
                </a:lnTo>
                <a:cubicBezTo>
                  <a:pt x="11653485" y="6522234"/>
                  <a:pt x="11654976" y="6521836"/>
                  <a:pt x="11655572" y="6521637"/>
                </a:cubicBezTo>
                <a:cubicBezTo>
                  <a:pt x="11680020" y="6514979"/>
                  <a:pt x="11695225" y="6496792"/>
                  <a:pt x="11695225" y="6474233"/>
                </a:cubicBezTo>
                <a:cubicBezTo>
                  <a:pt x="11695225" y="6461513"/>
                  <a:pt x="11690753" y="6449985"/>
                  <a:pt x="11682206" y="6440941"/>
                </a:cubicBezTo>
                <a:cubicBezTo>
                  <a:pt x="11671175" y="6429413"/>
                  <a:pt x="11655473" y="6423748"/>
                  <a:pt x="11634305" y="6423748"/>
                </a:cubicBezTo>
                <a:close/>
                <a:moveTo>
                  <a:pt x="11347692" y="6423748"/>
                </a:moveTo>
                <a:lnTo>
                  <a:pt x="11347692" y="6596868"/>
                </a:lnTo>
                <a:lnTo>
                  <a:pt x="11368959" y="6596868"/>
                </a:lnTo>
                <a:lnTo>
                  <a:pt x="11368959" y="6528395"/>
                </a:lnTo>
                <a:lnTo>
                  <a:pt x="11372935" y="6524420"/>
                </a:lnTo>
                <a:lnTo>
                  <a:pt x="11461681" y="6524420"/>
                </a:lnTo>
                <a:lnTo>
                  <a:pt x="11461681" y="6505836"/>
                </a:lnTo>
                <a:lnTo>
                  <a:pt x="11372935" y="6505836"/>
                </a:lnTo>
                <a:lnTo>
                  <a:pt x="11368959" y="6501861"/>
                </a:lnTo>
                <a:lnTo>
                  <a:pt x="11368959" y="6447798"/>
                </a:lnTo>
                <a:lnTo>
                  <a:pt x="11372935" y="6443823"/>
                </a:lnTo>
                <a:lnTo>
                  <a:pt x="11482650" y="6443823"/>
                </a:lnTo>
                <a:lnTo>
                  <a:pt x="11482650" y="6423748"/>
                </a:lnTo>
                <a:close/>
                <a:moveTo>
                  <a:pt x="11196336" y="6423748"/>
                </a:moveTo>
                <a:lnTo>
                  <a:pt x="11116633" y="6596868"/>
                </a:lnTo>
                <a:lnTo>
                  <a:pt x="11138497" y="6596868"/>
                </a:lnTo>
                <a:lnTo>
                  <a:pt x="11202895" y="6452370"/>
                </a:lnTo>
                <a:lnTo>
                  <a:pt x="11208758" y="6452370"/>
                </a:lnTo>
                <a:lnTo>
                  <a:pt x="11242249" y="6526308"/>
                </a:lnTo>
                <a:lnTo>
                  <a:pt x="11190274" y="6526308"/>
                </a:lnTo>
                <a:lnTo>
                  <a:pt x="11182025" y="6544892"/>
                </a:lnTo>
                <a:lnTo>
                  <a:pt x="11250399" y="6544892"/>
                </a:lnTo>
                <a:lnTo>
                  <a:pt x="11273355" y="6596868"/>
                </a:lnTo>
                <a:lnTo>
                  <a:pt x="11296511" y="6596868"/>
                </a:lnTo>
                <a:lnTo>
                  <a:pt x="11216908" y="6423748"/>
                </a:lnTo>
                <a:close/>
                <a:moveTo>
                  <a:pt x="10943115" y="6408543"/>
                </a:moveTo>
                <a:lnTo>
                  <a:pt x="10945003" y="6410828"/>
                </a:lnTo>
                <a:lnTo>
                  <a:pt x="10787883" y="6544396"/>
                </a:lnTo>
                <a:lnTo>
                  <a:pt x="10834294" y="6667627"/>
                </a:lnTo>
                <a:cubicBezTo>
                  <a:pt x="10792057" y="6665738"/>
                  <a:pt x="10750616" y="6646956"/>
                  <a:pt x="10721199" y="6612272"/>
                </a:cubicBezTo>
                <a:cubicBezTo>
                  <a:pt x="10691683" y="6577588"/>
                  <a:pt x="10679857" y="6533762"/>
                  <a:pt x="10684727" y="6491724"/>
                </a:cubicBezTo>
                <a:lnTo>
                  <a:pt x="10769896" y="6535252"/>
                </a:lnTo>
                <a:lnTo>
                  <a:pt x="10783709" y="6523526"/>
                </a:lnTo>
                <a:lnTo>
                  <a:pt x="10697348" y="6479401"/>
                </a:lnTo>
                <a:cubicBezTo>
                  <a:pt x="10697547" y="6478009"/>
                  <a:pt x="10697547" y="6477910"/>
                  <a:pt x="10697746" y="6476519"/>
                </a:cubicBezTo>
                <a:close/>
                <a:moveTo>
                  <a:pt x="10842729" y="6352120"/>
                </a:moveTo>
                <a:cubicBezTo>
                  <a:pt x="10879363" y="6352443"/>
                  <a:pt x="10915736" y="6365412"/>
                  <a:pt x="10944705" y="6390456"/>
                </a:cubicBezTo>
                <a:lnTo>
                  <a:pt x="10691584" y="6460519"/>
                </a:lnTo>
                <a:cubicBezTo>
                  <a:pt x="10700329" y="6433785"/>
                  <a:pt x="10716330" y="6409139"/>
                  <a:pt x="10739187" y="6389661"/>
                </a:cubicBezTo>
                <a:cubicBezTo>
                  <a:pt x="10769200" y="6364120"/>
                  <a:pt x="10806095" y="6351797"/>
                  <a:pt x="10842729" y="6352120"/>
                </a:cubicBezTo>
                <a:close/>
                <a:moveTo>
                  <a:pt x="10855623" y="6335536"/>
                </a:moveTo>
                <a:cubicBezTo>
                  <a:pt x="10810989" y="6331921"/>
                  <a:pt x="10764976" y="6345337"/>
                  <a:pt x="10728156" y="6376642"/>
                </a:cubicBezTo>
                <a:cubicBezTo>
                  <a:pt x="10654515" y="6439251"/>
                  <a:pt x="10645571" y="6549663"/>
                  <a:pt x="10708180" y="6623303"/>
                </a:cubicBezTo>
                <a:cubicBezTo>
                  <a:pt x="10770790" y="6696944"/>
                  <a:pt x="10881201" y="6705888"/>
                  <a:pt x="10954842" y="6643279"/>
                </a:cubicBezTo>
                <a:cubicBezTo>
                  <a:pt x="11028483" y="6580669"/>
                  <a:pt x="11037427" y="6470258"/>
                  <a:pt x="10974817" y="6396617"/>
                </a:cubicBezTo>
                <a:cubicBezTo>
                  <a:pt x="10943512" y="6359797"/>
                  <a:pt x="10900257" y="6339150"/>
                  <a:pt x="10855623" y="6335536"/>
                </a:cubicBezTo>
                <a:close/>
                <a:moveTo>
                  <a:pt x="0" y="0"/>
                </a:moveTo>
                <a:lnTo>
                  <a:pt x="12191998" y="0"/>
                </a:lnTo>
                <a:lnTo>
                  <a:pt x="12191998" y="6857998"/>
                </a:lnTo>
                <a:lnTo>
                  <a:pt x="0" y="6857998"/>
                </a:lnTo>
                <a:close/>
              </a:path>
            </a:pathLst>
          </a:custGeom>
          <a:solidFill>
            <a:schemeClr val="accent1"/>
          </a:solidFill>
        </p:spPr>
        <p:txBody>
          <a:bodyPr wrap="square">
            <a:noAutofit/>
          </a:bodyPr>
          <a:lstStyle>
            <a:lvl1pPr marL="7938" indent="0">
              <a:buNone/>
              <a:defRPr sz="1000"/>
            </a:lvl1pPr>
          </a:lstStyle>
          <a:p>
            <a:r>
              <a:rPr lang="en-GB" dirty="0"/>
              <a:t>To be able to access the icon for adding an image you have to resize the box of the headline in front of it by pulling the right side (of the text box) past the icon. Once the image is added you can drag the text box back to the original size.</a:t>
            </a:r>
          </a:p>
        </p:txBody>
      </p:sp>
      <p:sp>
        <p:nvSpPr>
          <p:cNvPr id="2" name="Title 1">
            <a:extLst>
              <a:ext uri="{FF2B5EF4-FFF2-40B4-BE49-F238E27FC236}">
                <a16:creationId xmlns:a16="http://schemas.microsoft.com/office/drawing/2014/main" id="{250D436C-449C-44A3-A112-F4E3D1AFBAE7}"/>
              </a:ext>
            </a:extLst>
          </p:cNvPr>
          <p:cNvSpPr>
            <a:spLocks noGrp="1"/>
          </p:cNvSpPr>
          <p:nvPr>
            <p:ph type="title" hasCustomPrompt="1"/>
          </p:nvPr>
        </p:nvSpPr>
        <p:spPr>
          <a:xfrm>
            <a:off x="766800" y="2532100"/>
            <a:ext cx="8362949" cy="1700035"/>
          </a:xfrm>
          <a:prstGeom prst="rect">
            <a:avLst/>
          </a:prstGeom>
        </p:spPr>
        <p:txBody>
          <a:bodyPr anchor="t">
            <a:normAutofit/>
          </a:bodyPr>
          <a:lstStyle>
            <a:lvl1pPr>
              <a:lnSpc>
                <a:spcPct val="90000"/>
              </a:lnSpc>
              <a:defRPr sz="6000" spc="80" baseline="0">
                <a:solidFill>
                  <a:schemeClr val="tx1"/>
                </a:solidFill>
              </a:defRPr>
            </a:lvl1pPr>
          </a:lstStyle>
          <a:p>
            <a:r>
              <a:rPr lang="en-GB"/>
              <a:t>Click to add</a:t>
            </a:r>
            <a:br>
              <a:rPr lang="en-GB"/>
            </a:br>
            <a:r>
              <a:rPr lang="en-GB"/>
              <a:t>a headline</a:t>
            </a:r>
            <a:endParaRPr lang="en-GB" dirty="0"/>
          </a:p>
        </p:txBody>
      </p:sp>
      <p:sp>
        <p:nvSpPr>
          <p:cNvPr id="8" name="textruta 5">
            <a:extLst>
              <a:ext uri="{FF2B5EF4-FFF2-40B4-BE49-F238E27FC236}">
                <a16:creationId xmlns:a16="http://schemas.microsoft.com/office/drawing/2014/main" id="{FA6B81F1-1A2E-9544-B364-61FC9400BFB2}"/>
              </a:ext>
            </a:extLst>
          </p:cNvPr>
          <p:cNvSpPr txBox="1"/>
          <p:nvPr userDrawn="1"/>
        </p:nvSpPr>
        <p:spPr>
          <a:xfrm>
            <a:off x="2003086" y="-371413"/>
            <a:ext cx="8185829"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a:solidFill>
                  <a:schemeClr val="tx1">
                    <a:lumMod val="65000"/>
                    <a:lumOff val="35000"/>
                  </a:schemeClr>
                </a:solidFill>
                <a:latin typeface="Arial" panose="020B0604020202020204" pitchFamily="34" charset="0"/>
                <a:cs typeface="Arial" panose="020B0604020202020204" pitchFamily="34" charset="0"/>
              </a:rPr>
              <a:t>If you need to change the color of the logo, right click outside work area, choose Format Background from context menu and choose Solid fill – Black or White</a:t>
            </a: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6" name="Platshållare för text 5">
            <a:extLst>
              <a:ext uri="{FF2B5EF4-FFF2-40B4-BE49-F238E27FC236}">
                <a16:creationId xmlns:a16="http://schemas.microsoft.com/office/drawing/2014/main" id="{559C74F0-3489-BE40-A493-A19FCFB72EAF}"/>
              </a:ext>
            </a:extLst>
          </p:cNvPr>
          <p:cNvSpPr>
            <a:spLocks noGrp="1"/>
          </p:cNvSpPr>
          <p:nvPr>
            <p:ph type="body" sz="quarter" idx="13" hasCustomPrompt="1"/>
          </p:nvPr>
        </p:nvSpPr>
        <p:spPr>
          <a:xfrm>
            <a:off x="766800" y="4573648"/>
            <a:ext cx="8362950" cy="288925"/>
          </a:xfrm>
        </p:spPr>
        <p:txBody>
          <a:bodyPr/>
          <a:lstStyle>
            <a:lvl1pPr marL="7938" indent="0">
              <a:buNone/>
              <a:defRPr sz="900" cap="all" baseline="0"/>
            </a:lvl1pPr>
          </a:lstStyle>
          <a:p>
            <a:r>
              <a:rPr lang="en-GB"/>
              <a:t>CLICK TO ADD SUB HEADER OR NAME</a:t>
            </a:r>
            <a:endParaRPr lang="en-GB" dirty="0"/>
          </a:p>
        </p:txBody>
      </p:sp>
      <p:sp>
        <p:nvSpPr>
          <p:cNvPr id="9" name="Date Placeholder 3">
            <a:extLst>
              <a:ext uri="{FF2B5EF4-FFF2-40B4-BE49-F238E27FC236}">
                <a16:creationId xmlns:a16="http://schemas.microsoft.com/office/drawing/2014/main" id="{44B931DF-58A8-F94E-AC82-34C4F1393CE3}"/>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0" name="Footer Placeholder 4">
            <a:extLst>
              <a:ext uri="{FF2B5EF4-FFF2-40B4-BE49-F238E27FC236}">
                <a16:creationId xmlns:a16="http://schemas.microsoft.com/office/drawing/2014/main" id="{BD2894AE-B051-1F4F-BEAA-11797BB466CD}"/>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1" name="Slide Number Placeholder 5">
            <a:extLst>
              <a:ext uri="{FF2B5EF4-FFF2-40B4-BE49-F238E27FC236}">
                <a16:creationId xmlns:a16="http://schemas.microsoft.com/office/drawing/2014/main" id="{1930A2A3-0215-4C43-B62B-ED34B55FF00D}"/>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9377244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line, chart &amp; 1 column">
    <p:spTree>
      <p:nvGrpSpPr>
        <p:cNvPr id="1" name=""/>
        <p:cNvGrpSpPr/>
        <p:nvPr/>
      </p:nvGrpSpPr>
      <p:grpSpPr>
        <a:xfrm>
          <a:off x="0" y="0"/>
          <a:ext cx="0" cy="0"/>
          <a:chOff x="0" y="0"/>
          <a:chExt cx="0" cy="0"/>
        </a:xfrm>
      </p:grpSpPr>
      <p:sp>
        <p:nvSpPr>
          <p:cNvPr id="7" name="Chart Placeholder 6">
            <a:extLst>
              <a:ext uri="{FF2B5EF4-FFF2-40B4-BE49-F238E27FC236}">
                <a16:creationId xmlns:a16="http://schemas.microsoft.com/office/drawing/2014/main" id="{F7CA95E8-43F2-40F7-B783-12BC81FE0553}"/>
              </a:ext>
            </a:extLst>
          </p:cNvPr>
          <p:cNvSpPr>
            <a:spLocks noGrp="1"/>
          </p:cNvSpPr>
          <p:nvPr>
            <p:ph type="chart" sz="quarter" idx="13" hasCustomPrompt="1"/>
          </p:nvPr>
        </p:nvSpPr>
        <p:spPr>
          <a:xfrm>
            <a:off x="766800" y="2525712"/>
            <a:ext cx="5078751" cy="3563938"/>
          </a:xfrm>
          <a:prstGeom prst="rect">
            <a:avLst/>
          </a:prstGeom>
        </p:spPr>
        <p:txBody>
          <a:bodyPr/>
          <a:lstStyle>
            <a:lvl1pPr marL="74612" indent="0">
              <a:buNone/>
              <a:defRPr/>
            </a:lvl1pPr>
          </a:lstStyle>
          <a:p>
            <a:r>
              <a:rPr lang="en-GB"/>
              <a:t> </a:t>
            </a:r>
            <a:endParaRPr lang="en-GB" dirty="0"/>
          </a:p>
        </p:txBody>
      </p:sp>
      <p:sp>
        <p:nvSpPr>
          <p:cNvPr id="10" name="Text Placeholder 6">
            <a:extLst>
              <a:ext uri="{FF2B5EF4-FFF2-40B4-BE49-F238E27FC236}">
                <a16:creationId xmlns:a16="http://schemas.microsoft.com/office/drawing/2014/main" id="{C1628D43-31FD-462C-9BB1-A9CA331FE175}"/>
              </a:ext>
            </a:extLst>
          </p:cNvPr>
          <p:cNvSpPr>
            <a:spLocks noGrp="1"/>
          </p:cNvSpPr>
          <p:nvPr>
            <p:ph type="body" sz="quarter" idx="17" hasCustomPrompt="1"/>
          </p:nvPr>
        </p:nvSpPr>
        <p:spPr>
          <a:xfrm>
            <a:off x="6352524" y="3507024"/>
            <a:ext cx="2288905" cy="325421"/>
          </a:xfrm>
          <a:prstGeom prst="rect">
            <a:avLst/>
          </a:prstGeom>
        </p:spPr>
        <p:txBody>
          <a:bodyPr anchor="b">
            <a:noAutofit/>
          </a:bodyPr>
          <a:lstStyle>
            <a:lvl1pPr marL="0" indent="0">
              <a:spcBef>
                <a:spcPts val="0"/>
              </a:spcBef>
              <a:spcAft>
                <a:spcPts val="0"/>
              </a:spcAft>
              <a:buNone/>
              <a:defRPr sz="1050" b="1" cap="all" spc="10" baseline="0">
                <a:solidFill>
                  <a:schemeClr val="tx1"/>
                </a:solidFill>
              </a:defRPr>
            </a:lvl1pPr>
            <a:lvl5pPr>
              <a:defRPr>
                <a:solidFill>
                  <a:schemeClr val="bg1"/>
                </a:solidFill>
              </a:defRPr>
            </a:lvl5pPr>
          </a:lstStyle>
          <a:p>
            <a:pPr lvl="0"/>
            <a:r>
              <a:rPr lang="en-GB"/>
              <a:t>Click to add a headline</a:t>
            </a:r>
            <a:endParaRPr lang="en-GB" dirty="0"/>
          </a:p>
        </p:txBody>
      </p:sp>
      <p:sp>
        <p:nvSpPr>
          <p:cNvPr id="9" name="Title 1">
            <a:extLst>
              <a:ext uri="{FF2B5EF4-FFF2-40B4-BE49-F238E27FC236}">
                <a16:creationId xmlns:a16="http://schemas.microsoft.com/office/drawing/2014/main" id="{DCDBC642-BD0F-2042-A620-E6961CF2D719}"/>
              </a:ext>
            </a:extLst>
          </p:cNvPr>
          <p:cNvSpPr>
            <a:spLocks noGrp="1"/>
          </p:cNvSpPr>
          <p:nvPr>
            <p:ph type="title" hasCustomPrompt="1"/>
          </p:nvPr>
        </p:nvSpPr>
        <p:spPr>
          <a:xfrm>
            <a:off x="765866" y="958738"/>
            <a:ext cx="10637474" cy="1081088"/>
          </a:xfrm>
          <a:prstGeom prst="rect">
            <a:avLst/>
          </a:prstGeom>
        </p:spPr>
        <p:txBody>
          <a:bodyPr/>
          <a:lstStyle>
            <a:lvl1pPr>
              <a:defRPr>
                <a:solidFill>
                  <a:schemeClr val="tx1"/>
                </a:solidFill>
              </a:defRPr>
            </a:lvl1pPr>
          </a:lstStyle>
          <a:p>
            <a:r>
              <a:rPr lang="en-GB"/>
              <a:t>Click to add a headline of </a:t>
            </a:r>
            <a:br>
              <a:rPr lang="en-GB"/>
            </a:br>
            <a:r>
              <a:rPr lang="en-GB"/>
              <a:t>maximum two lines</a:t>
            </a:r>
            <a:endParaRPr lang="en-GB" dirty="0"/>
          </a:p>
        </p:txBody>
      </p:sp>
      <p:sp>
        <p:nvSpPr>
          <p:cNvPr id="13" name="Platshållare för text 7">
            <a:extLst>
              <a:ext uri="{FF2B5EF4-FFF2-40B4-BE49-F238E27FC236}">
                <a16:creationId xmlns:a16="http://schemas.microsoft.com/office/drawing/2014/main" id="{69D92A65-6CF1-344C-AA81-206E6A352BEA}"/>
              </a:ext>
            </a:extLst>
          </p:cNvPr>
          <p:cNvSpPr>
            <a:spLocks noGrp="1"/>
          </p:cNvSpPr>
          <p:nvPr>
            <p:ph type="body" sz="quarter" idx="20" hasCustomPrompt="1"/>
          </p:nvPr>
        </p:nvSpPr>
        <p:spPr>
          <a:xfrm>
            <a:off x="6352524" y="3983113"/>
            <a:ext cx="2276475" cy="1352550"/>
          </a:xfrm>
        </p:spPr>
        <p:txBody>
          <a:bodyPr/>
          <a:lstStyle>
            <a:lvl1pPr marL="268288" indent="-261938">
              <a:tabLst/>
              <a:defRPr sz="1200"/>
            </a:lvl1pPr>
            <a:lvl2pPr>
              <a:defRPr sz="1150"/>
            </a:lvl2pPr>
          </a:lstStyle>
          <a:p>
            <a:r>
              <a:rPr lang="en-GB"/>
              <a:t>Click to add text</a:t>
            </a:r>
          </a:p>
          <a:p>
            <a:pPr lvl="1"/>
            <a:r>
              <a:rPr lang="en-GB"/>
              <a:t>Second level</a:t>
            </a:r>
          </a:p>
          <a:p>
            <a:pPr lvl="2"/>
            <a:r>
              <a:rPr lang="en-GB"/>
              <a:t>Third level</a:t>
            </a:r>
          </a:p>
          <a:p>
            <a:pPr lvl="3"/>
            <a:r>
              <a:rPr lang="en-GB"/>
              <a:t>Forth level</a:t>
            </a:r>
          </a:p>
          <a:p>
            <a:pPr lvl="4"/>
            <a:r>
              <a:rPr lang="en-GB"/>
              <a:t>Fifth level</a:t>
            </a:r>
            <a:endParaRPr lang="en-GB" dirty="0"/>
          </a:p>
        </p:txBody>
      </p:sp>
      <p:sp>
        <p:nvSpPr>
          <p:cNvPr id="19" name="Date Placeholder 3">
            <a:extLst>
              <a:ext uri="{FF2B5EF4-FFF2-40B4-BE49-F238E27FC236}">
                <a16:creationId xmlns:a16="http://schemas.microsoft.com/office/drawing/2014/main" id="{6B809106-7202-EF4B-A73F-A1A474C2119E}"/>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20" name="Footer Placeholder 4">
            <a:extLst>
              <a:ext uri="{FF2B5EF4-FFF2-40B4-BE49-F238E27FC236}">
                <a16:creationId xmlns:a16="http://schemas.microsoft.com/office/drawing/2014/main" id="{2636A936-8AE7-3843-8B39-9E7EC88C9CF5}"/>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21" name="Slide Number Placeholder 5">
            <a:extLst>
              <a:ext uri="{FF2B5EF4-FFF2-40B4-BE49-F238E27FC236}">
                <a16:creationId xmlns:a16="http://schemas.microsoft.com/office/drawing/2014/main" id="{ECA4F49E-B4CC-FC4F-8AEC-9C16ABAA164E}"/>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
        <p:nvSpPr>
          <p:cNvPr id="22" name="Text Placeholder 6">
            <a:extLst>
              <a:ext uri="{FF2B5EF4-FFF2-40B4-BE49-F238E27FC236}">
                <a16:creationId xmlns:a16="http://schemas.microsoft.com/office/drawing/2014/main" id="{7BD29A29-5480-4821-B509-29FC9E6671DD}"/>
              </a:ext>
            </a:extLst>
          </p:cNvPr>
          <p:cNvSpPr>
            <a:spLocks noGrp="1"/>
          </p:cNvSpPr>
          <p:nvPr>
            <p:ph type="body" sz="quarter" idx="21" hasCustomPrompt="1"/>
          </p:nvPr>
        </p:nvSpPr>
        <p:spPr>
          <a:xfrm>
            <a:off x="766800" y="463594"/>
            <a:ext cx="5076788"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
        <p:nvSpPr>
          <p:cNvPr id="23" name="textruta 5">
            <a:extLst>
              <a:ext uri="{FF2B5EF4-FFF2-40B4-BE49-F238E27FC236}">
                <a16:creationId xmlns:a16="http://schemas.microsoft.com/office/drawing/2014/main" id="{18341FD7-90F3-4856-8BA0-AEF5F72B09D0}"/>
              </a:ext>
            </a:extLst>
          </p:cNvPr>
          <p:cNvSpPr txBox="1"/>
          <p:nvPr userDrawn="1"/>
        </p:nvSpPr>
        <p:spPr>
          <a:xfrm>
            <a:off x="12323953" y="-11194"/>
            <a:ext cx="1866181" cy="2446824"/>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CHART TEMPLATES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When you add a chart by clicking on the icon or paste it from another document you need to add a chart template.</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You find the chart templates by going to:</a:t>
            </a:r>
            <a:br>
              <a:rPr lang="en-GB" sz="900" baseline="0" dirty="0">
                <a:solidFill>
                  <a:schemeClr val="tx1">
                    <a:lumMod val="65000"/>
                    <a:lumOff val="35000"/>
                  </a:schemeClr>
                </a:solidFill>
                <a:latin typeface="Arial" panose="020B0604020202020204" pitchFamily="34" charset="0"/>
                <a:cs typeface="Arial" panose="020B0604020202020204" pitchFamily="34" charset="0"/>
              </a:rPr>
            </a:br>
            <a:r>
              <a:rPr lang="en-GB" sz="900" baseline="0" dirty="0">
                <a:solidFill>
                  <a:schemeClr val="tx1">
                    <a:lumMod val="65000"/>
                    <a:lumOff val="35000"/>
                  </a:schemeClr>
                </a:solidFill>
                <a:latin typeface="Arial" panose="020B0604020202020204" pitchFamily="34" charset="0"/>
                <a:cs typeface="Arial" panose="020B0604020202020204" pitchFamily="34" charset="0"/>
              </a:rPr>
              <a:t>Home – AFRY Charts or Insert – AFRY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There you have four different templates to choose from: adjacent and standing bar charts, donut and line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grpSp>
        <p:nvGrpSpPr>
          <p:cNvPr id="24" name="Grupp 23">
            <a:extLst>
              <a:ext uri="{FF2B5EF4-FFF2-40B4-BE49-F238E27FC236}">
                <a16:creationId xmlns:a16="http://schemas.microsoft.com/office/drawing/2014/main" id="{8FA424C4-82EC-0046-852C-E2EB2F8DEE4E}"/>
              </a:ext>
            </a:extLst>
          </p:cNvPr>
          <p:cNvGrpSpPr/>
          <p:nvPr userDrawn="1"/>
        </p:nvGrpSpPr>
        <p:grpSpPr>
          <a:xfrm>
            <a:off x="10666502" y="6334963"/>
            <a:ext cx="1232056" cy="351426"/>
            <a:chOff x="10666502" y="6334963"/>
            <a:chExt cx="1232056" cy="351426"/>
          </a:xfrm>
        </p:grpSpPr>
        <p:grpSp>
          <p:nvGrpSpPr>
            <p:cNvPr id="25" name="Grupp 24">
              <a:extLst>
                <a:ext uri="{FF2B5EF4-FFF2-40B4-BE49-F238E27FC236}">
                  <a16:creationId xmlns:a16="http://schemas.microsoft.com/office/drawing/2014/main" id="{CAF1D218-389C-DE48-A195-3CD0B1B37B4F}"/>
                </a:ext>
              </a:extLst>
            </p:cNvPr>
            <p:cNvGrpSpPr/>
            <p:nvPr userDrawn="1"/>
          </p:nvGrpSpPr>
          <p:grpSpPr>
            <a:xfrm>
              <a:off x="10666502" y="6334963"/>
              <a:ext cx="1232056" cy="349818"/>
              <a:chOff x="2157473" y="2311143"/>
              <a:chExt cx="7872351" cy="2235200"/>
            </a:xfrm>
          </p:grpSpPr>
          <p:sp>
            <p:nvSpPr>
              <p:cNvPr id="34" name="Frihandsfigur 33">
                <a:extLst>
                  <a:ext uri="{FF2B5EF4-FFF2-40B4-BE49-F238E27FC236}">
                    <a16:creationId xmlns:a16="http://schemas.microsoft.com/office/drawing/2014/main" id="{F57EF24E-303A-6048-9869-559D21D98D3A}"/>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35" name="Frihandsfigur 34">
                <a:extLst>
                  <a:ext uri="{FF2B5EF4-FFF2-40B4-BE49-F238E27FC236}">
                    <a16:creationId xmlns:a16="http://schemas.microsoft.com/office/drawing/2014/main" id="{BF093971-0F78-4442-8ACF-4886F671B75C}"/>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36" name="Frihandsfigur 35">
                <a:extLst>
                  <a:ext uri="{FF2B5EF4-FFF2-40B4-BE49-F238E27FC236}">
                    <a16:creationId xmlns:a16="http://schemas.microsoft.com/office/drawing/2014/main" id="{835DBC32-CAF4-C34B-B21F-45602BBC49BB}"/>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37" name="Frihandsfigur 36">
                <a:extLst>
                  <a:ext uri="{FF2B5EF4-FFF2-40B4-BE49-F238E27FC236}">
                    <a16:creationId xmlns:a16="http://schemas.microsoft.com/office/drawing/2014/main" id="{801A00E9-E30D-E94D-9A59-83D2663F3EBC}"/>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38" name="Frihandsfigur 37">
                <a:extLst>
                  <a:ext uri="{FF2B5EF4-FFF2-40B4-BE49-F238E27FC236}">
                    <a16:creationId xmlns:a16="http://schemas.microsoft.com/office/drawing/2014/main" id="{A7381808-F882-224A-8AB7-76FD962294FF}"/>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26" name="Frihandsfigur 25">
              <a:extLst>
                <a:ext uri="{FF2B5EF4-FFF2-40B4-BE49-F238E27FC236}">
                  <a16:creationId xmlns:a16="http://schemas.microsoft.com/office/drawing/2014/main" id="{FC6DDA86-4A9A-5B4C-8EBD-C41DCAC82D37}"/>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7" name="Frihandsfigur 26">
              <a:extLst>
                <a:ext uri="{FF2B5EF4-FFF2-40B4-BE49-F238E27FC236}">
                  <a16:creationId xmlns:a16="http://schemas.microsoft.com/office/drawing/2014/main" id="{760919B2-A56A-9A49-A93C-E38BA3FD86F6}"/>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8" name="Frihandsfigur 27">
              <a:extLst>
                <a:ext uri="{FF2B5EF4-FFF2-40B4-BE49-F238E27FC236}">
                  <a16:creationId xmlns:a16="http://schemas.microsoft.com/office/drawing/2014/main" id="{FDC436AF-E2FB-0F4F-BA3E-20AF001620CA}"/>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9" name="Frihandsfigur 28">
              <a:extLst>
                <a:ext uri="{FF2B5EF4-FFF2-40B4-BE49-F238E27FC236}">
                  <a16:creationId xmlns:a16="http://schemas.microsoft.com/office/drawing/2014/main" id="{BE1B6E7E-DE8B-5F41-BF55-60364209F4A5}"/>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0" name="Frihandsfigur 29">
              <a:extLst>
                <a:ext uri="{FF2B5EF4-FFF2-40B4-BE49-F238E27FC236}">
                  <a16:creationId xmlns:a16="http://schemas.microsoft.com/office/drawing/2014/main" id="{230E9F31-581C-BF4E-B405-CD7982225682}"/>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1" name="Frihandsfigur 30">
              <a:extLst>
                <a:ext uri="{FF2B5EF4-FFF2-40B4-BE49-F238E27FC236}">
                  <a16:creationId xmlns:a16="http://schemas.microsoft.com/office/drawing/2014/main" id="{7D0C89EC-0604-0041-ACA7-A17CDEC6B9CF}"/>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2" name="Frihandsfigur 31">
              <a:extLst>
                <a:ext uri="{FF2B5EF4-FFF2-40B4-BE49-F238E27FC236}">
                  <a16:creationId xmlns:a16="http://schemas.microsoft.com/office/drawing/2014/main" id="{C3A39DA1-AB6D-BB49-9E89-2D68350602F7}"/>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3" name="Frihandsfigur 32">
              <a:extLst>
                <a:ext uri="{FF2B5EF4-FFF2-40B4-BE49-F238E27FC236}">
                  <a16:creationId xmlns:a16="http://schemas.microsoft.com/office/drawing/2014/main" id="{9CE4C4AA-40EC-8248-9B7C-BD2A831C9E4D}"/>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30760639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Headline, chart &amp; 1 column Dark">
    <p:bg>
      <p:bgPr>
        <a:solidFill>
          <a:srgbClr val="333333"/>
        </a:solidFill>
        <a:effectLst/>
      </p:bgPr>
    </p:bg>
    <p:spTree>
      <p:nvGrpSpPr>
        <p:cNvPr id="1" name=""/>
        <p:cNvGrpSpPr/>
        <p:nvPr/>
      </p:nvGrpSpPr>
      <p:grpSpPr>
        <a:xfrm>
          <a:off x="0" y="0"/>
          <a:ext cx="0" cy="0"/>
          <a:chOff x="0" y="0"/>
          <a:chExt cx="0" cy="0"/>
        </a:xfrm>
      </p:grpSpPr>
      <p:pic>
        <p:nvPicPr>
          <p:cNvPr id="24" name="Bildobjekt 23">
            <a:extLst>
              <a:ext uri="{FF2B5EF4-FFF2-40B4-BE49-F238E27FC236}">
                <a16:creationId xmlns:a16="http://schemas.microsoft.com/office/drawing/2014/main" id="{D902EBB1-BA5D-A240-B5F3-1E03054011B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rot="5400000" flipH="1">
            <a:off x="2650435" y="-2650434"/>
            <a:ext cx="6904383" cy="12205251"/>
          </a:xfrm>
          <a:prstGeom prst="rect">
            <a:avLst/>
          </a:prstGeom>
        </p:spPr>
      </p:pic>
      <p:sp>
        <p:nvSpPr>
          <p:cNvPr id="11" name="Chart Placeholder 6">
            <a:extLst>
              <a:ext uri="{FF2B5EF4-FFF2-40B4-BE49-F238E27FC236}">
                <a16:creationId xmlns:a16="http://schemas.microsoft.com/office/drawing/2014/main" id="{256CAD6F-BCFE-0642-83FE-E118EC6AFDF0}"/>
              </a:ext>
            </a:extLst>
          </p:cNvPr>
          <p:cNvSpPr>
            <a:spLocks noGrp="1"/>
          </p:cNvSpPr>
          <p:nvPr>
            <p:ph type="chart" sz="quarter" idx="13" hasCustomPrompt="1"/>
          </p:nvPr>
        </p:nvSpPr>
        <p:spPr>
          <a:xfrm>
            <a:off x="766800" y="2525712"/>
            <a:ext cx="5078751" cy="3563938"/>
          </a:xfrm>
          <a:prstGeom prst="rect">
            <a:avLst/>
          </a:prstGeom>
        </p:spPr>
        <p:txBody>
          <a:bodyPr/>
          <a:lstStyle>
            <a:lvl1pPr marL="74612" indent="0">
              <a:buNone/>
              <a:defRPr/>
            </a:lvl1pPr>
          </a:lstStyle>
          <a:p>
            <a:r>
              <a:rPr lang="en-GB"/>
              <a:t> </a:t>
            </a:r>
            <a:endParaRPr lang="en-GB" dirty="0"/>
          </a:p>
        </p:txBody>
      </p:sp>
      <p:sp>
        <p:nvSpPr>
          <p:cNvPr id="12" name="Text Placeholder 6">
            <a:extLst>
              <a:ext uri="{FF2B5EF4-FFF2-40B4-BE49-F238E27FC236}">
                <a16:creationId xmlns:a16="http://schemas.microsoft.com/office/drawing/2014/main" id="{59011A62-6A22-C844-90DB-3237CC93DCE9}"/>
              </a:ext>
            </a:extLst>
          </p:cNvPr>
          <p:cNvSpPr>
            <a:spLocks noGrp="1"/>
          </p:cNvSpPr>
          <p:nvPr>
            <p:ph type="body" sz="quarter" idx="17" hasCustomPrompt="1"/>
          </p:nvPr>
        </p:nvSpPr>
        <p:spPr>
          <a:xfrm>
            <a:off x="6352524" y="3507024"/>
            <a:ext cx="2295885" cy="325421"/>
          </a:xfrm>
          <a:prstGeom prst="rect">
            <a:avLst/>
          </a:prstGeom>
        </p:spPr>
        <p:txBody>
          <a:bodyPr anchor="b">
            <a:noAutofit/>
          </a:bodyPr>
          <a:lstStyle>
            <a:lvl1pPr marL="0" indent="0">
              <a:spcBef>
                <a:spcPts val="0"/>
              </a:spcBef>
              <a:spcAft>
                <a:spcPts val="0"/>
              </a:spcAft>
              <a:buNone/>
              <a:defRPr sz="1050" b="1" cap="all" spc="10" baseline="0">
                <a:solidFill>
                  <a:schemeClr val="bg1"/>
                </a:solidFill>
              </a:defRPr>
            </a:lvl1pPr>
            <a:lvl5pPr>
              <a:defRPr>
                <a:solidFill>
                  <a:schemeClr val="bg1"/>
                </a:solidFill>
              </a:defRPr>
            </a:lvl5pPr>
          </a:lstStyle>
          <a:p>
            <a:pPr lvl="0"/>
            <a:r>
              <a:rPr lang="en-GB"/>
              <a:t>Click to add a headline</a:t>
            </a:r>
            <a:endParaRPr lang="en-GB" dirty="0"/>
          </a:p>
        </p:txBody>
      </p:sp>
      <p:sp>
        <p:nvSpPr>
          <p:cNvPr id="13" name="Title 1">
            <a:extLst>
              <a:ext uri="{FF2B5EF4-FFF2-40B4-BE49-F238E27FC236}">
                <a16:creationId xmlns:a16="http://schemas.microsoft.com/office/drawing/2014/main" id="{A7023506-9922-B641-A509-B83A235F2204}"/>
              </a:ext>
            </a:extLst>
          </p:cNvPr>
          <p:cNvSpPr>
            <a:spLocks noGrp="1"/>
          </p:cNvSpPr>
          <p:nvPr>
            <p:ph type="title" hasCustomPrompt="1"/>
          </p:nvPr>
        </p:nvSpPr>
        <p:spPr>
          <a:xfrm>
            <a:off x="766800" y="958738"/>
            <a:ext cx="10637474" cy="1081088"/>
          </a:xfrm>
          <a:prstGeom prst="rect">
            <a:avLst/>
          </a:prstGeom>
        </p:spPr>
        <p:txBody>
          <a:bodyPr/>
          <a:lstStyle>
            <a:lvl1pPr>
              <a:defRPr>
                <a:solidFill>
                  <a:schemeClr val="bg1"/>
                </a:solidFill>
              </a:defRPr>
            </a:lvl1pPr>
          </a:lstStyle>
          <a:p>
            <a:r>
              <a:rPr lang="en-GB"/>
              <a:t>Click to add a headline of </a:t>
            </a:r>
            <a:br>
              <a:rPr lang="en-GB"/>
            </a:br>
            <a:r>
              <a:rPr lang="en-GB"/>
              <a:t>maximum two lines</a:t>
            </a:r>
            <a:endParaRPr lang="en-GB" dirty="0"/>
          </a:p>
        </p:txBody>
      </p:sp>
      <p:sp>
        <p:nvSpPr>
          <p:cNvPr id="16" name="Platshållare för text 7">
            <a:extLst>
              <a:ext uri="{FF2B5EF4-FFF2-40B4-BE49-F238E27FC236}">
                <a16:creationId xmlns:a16="http://schemas.microsoft.com/office/drawing/2014/main" id="{0A1260DF-D7BF-4E43-AD11-BA7BC647B4EF}"/>
              </a:ext>
            </a:extLst>
          </p:cNvPr>
          <p:cNvSpPr>
            <a:spLocks noGrp="1"/>
          </p:cNvSpPr>
          <p:nvPr>
            <p:ph type="body" sz="quarter" idx="20" hasCustomPrompt="1"/>
          </p:nvPr>
        </p:nvSpPr>
        <p:spPr>
          <a:xfrm>
            <a:off x="6352524" y="3983113"/>
            <a:ext cx="2276475" cy="1352550"/>
          </a:xfrm>
        </p:spPr>
        <p:txBody>
          <a:bodyPr/>
          <a:lstStyle>
            <a:lvl1pPr marL="268288" indent="-261938">
              <a:tabLst/>
              <a:defRPr sz="1200">
                <a:solidFill>
                  <a:schemeClr val="bg1"/>
                </a:solidFill>
              </a:defRPr>
            </a:lvl1pPr>
            <a:lvl2pPr>
              <a:defRPr sz="115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r>
              <a:rPr lang="en-GB"/>
              <a:t>Click to add text</a:t>
            </a:r>
          </a:p>
          <a:p>
            <a:pPr lvl="1"/>
            <a:r>
              <a:rPr lang="en-GB"/>
              <a:t>Second level</a:t>
            </a:r>
          </a:p>
          <a:p>
            <a:pPr lvl="2"/>
            <a:r>
              <a:rPr lang="en-GB"/>
              <a:t>Third level</a:t>
            </a:r>
          </a:p>
          <a:p>
            <a:pPr lvl="3"/>
            <a:r>
              <a:rPr lang="en-GB"/>
              <a:t>Forth level</a:t>
            </a:r>
          </a:p>
          <a:p>
            <a:pPr lvl="4"/>
            <a:r>
              <a:rPr lang="en-GB"/>
              <a:t>Fifth level</a:t>
            </a:r>
            <a:endParaRPr lang="en-GB" dirty="0"/>
          </a:p>
        </p:txBody>
      </p:sp>
      <p:sp>
        <p:nvSpPr>
          <p:cNvPr id="22" name="Date Placeholder 3">
            <a:extLst>
              <a:ext uri="{FF2B5EF4-FFF2-40B4-BE49-F238E27FC236}">
                <a16:creationId xmlns:a16="http://schemas.microsoft.com/office/drawing/2014/main" id="{52F2215B-1892-6243-993A-773B03D9581D}"/>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bg1"/>
                </a:solidFill>
              </a:defRPr>
            </a:lvl1pPr>
          </a:lstStyle>
          <a:p>
            <a:r>
              <a:rPr lang="en-GB"/>
              <a:t>2019-10-27 |</a:t>
            </a:r>
            <a:endParaRPr lang="en-GB" dirty="0"/>
          </a:p>
        </p:txBody>
      </p:sp>
      <p:sp>
        <p:nvSpPr>
          <p:cNvPr id="23" name="Footer Placeholder 4">
            <a:extLst>
              <a:ext uri="{FF2B5EF4-FFF2-40B4-BE49-F238E27FC236}">
                <a16:creationId xmlns:a16="http://schemas.microsoft.com/office/drawing/2014/main" id="{FDE071DF-2A16-3049-B484-48A9A6C03277}"/>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bg1"/>
                </a:solidFill>
              </a:defRPr>
            </a:lvl1pPr>
          </a:lstStyle>
          <a:p>
            <a:r>
              <a:rPr lang="en-GB"/>
              <a:t>GO TO HEADER/FOOTER TO CHANGE TEXT</a:t>
            </a:r>
            <a:endParaRPr lang="en-GB" dirty="0"/>
          </a:p>
        </p:txBody>
      </p:sp>
      <p:sp>
        <p:nvSpPr>
          <p:cNvPr id="25" name="Slide Number Placeholder 5">
            <a:extLst>
              <a:ext uri="{FF2B5EF4-FFF2-40B4-BE49-F238E27FC236}">
                <a16:creationId xmlns:a16="http://schemas.microsoft.com/office/drawing/2014/main" id="{4D964643-A3AA-5D48-AFC1-7A5E36B33A75}"/>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bg1"/>
                </a:solidFill>
              </a:defRPr>
            </a:lvl1pPr>
          </a:lstStyle>
          <a:p>
            <a:fld id="{0B1617BE-BA58-4B59-88D5-A8C7B239E913}" type="slidenum">
              <a:rPr lang="en-GB" smtClean="0"/>
              <a:pPr/>
              <a:t>‹#›</a:t>
            </a:fld>
            <a:endParaRPr lang="en-GB" dirty="0"/>
          </a:p>
        </p:txBody>
      </p:sp>
      <p:sp>
        <p:nvSpPr>
          <p:cNvPr id="26" name="textruta 5">
            <a:extLst>
              <a:ext uri="{FF2B5EF4-FFF2-40B4-BE49-F238E27FC236}">
                <a16:creationId xmlns:a16="http://schemas.microsoft.com/office/drawing/2014/main" id="{B68C2AE5-A1CA-4048-B5EA-D7439F059086}"/>
              </a:ext>
            </a:extLst>
          </p:cNvPr>
          <p:cNvSpPr txBox="1"/>
          <p:nvPr userDrawn="1"/>
        </p:nvSpPr>
        <p:spPr>
          <a:xfrm>
            <a:off x="12323953" y="-11194"/>
            <a:ext cx="1866181" cy="2446824"/>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CHART TEMPLATES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When you add a chart by clicking on the icon or paste it from another document you need to add a chart template.</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You find the chart templates by going to:</a:t>
            </a:r>
            <a:br>
              <a:rPr lang="en-GB" sz="900" baseline="0" dirty="0">
                <a:solidFill>
                  <a:schemeClr val="tx1">
                    <a:lumMod val="65000"/>
                    <a:lumOff val="35000"/>
                  </a:schemeClr>
                </a:solidFill>
                <a:latin typeface="Arial" panose="020B0604020202020204" pitchFamily="34" charset="0"/>
                <a:cs typeface="Arial" panose="020B0604020202020204" pitchFamily="34" charset="0"/>
              </a:rPr>
            </a:br>
            <a:r>
              <a:rPr lang="en-GB" sz="900" baseline="0" dirty="0">
                <a:solidFill>
                  <a:schemeClr val="tx1">
                    <a:lumMod val="65000"/>
                    <a:lumOff val="35000"/>
                  </a:schemeClr>
                </a:solidFill>
                <a:latin typeface="Arial" panose="020B0604020202020204" pitchFamily="34" charset="0"/>
                <a:cs typeface="Arial" panose="020B0604020202020204" pitchFamily="34" charset="0"/>
              </a:rPr>
              <a:t>Home – AFRY Charts or Insert – AFRY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There you have four different templates to choose from: adjacent and standing bar charts, donut and line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grpSp>
        <p:nvGrpSpPr>
          <p:cNvPr id="27" name="Grupp 26">
            <a:extLst>
              <a:ext uri="{FF2B5EF4-FFF2-40B4-BE49-F238E27FC236}">
                <a16:creationId xmlns:a16="http://schemas.microsoft.com/office/drawing/2014/main" id="{31F1D1C4-AAA7-DC44-A8AF-737CDC002A64}"/>
              </a:ext>
            </a:extLst>
          </p:cNvPr>
          <p:cNvGrpSpPr/>
          <p:nvPr userDrawn="1"/>
        </p:nvGrpSpPr>
        <p:grpSpPr>
          <a:xfrm>
            <a:off x="10666502" y="6334963"/>
            <a:ext cx="1232056" cy="351426"/>
            <a:chOff x="10666502" y="6334963"/>
            <a:chExt cx="1232056" cy="351426"/>
          </a:xfrm>
        </p:grpSpPr>
        <p:sp>
          <p:nvSpPr>
            <p:cNvPr id="28" name="Frihandsfigur 27">
              <a:extLst>
                <a:ext uri="{FF2B5EF4-FFF2-40B4-BE49-F238E27FC236}">
                  <a16:creationId xmlns:a16="http://schemas.microsoft.com/office/drawing/2014/main" id="{675FA9C5-3FE3-974F-97AF-ABC0A8451749}"/>
                </a:ext>
              </a:extLst>
            </p:cNvPr>
            <p:cNvSpPr/>
            <p:nvPr userDrawn="1"/>
          </p:nvSpPr>
          <p:spPr>
            <a:xfrm>
              <a:off x="11347694" y="6423750"/>
              <a:ext cx="134163" cy="172921"/>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chemeClr val="bg1"/>
            </a:solidFill>
            <a:ln w="6350" cap="flat">
              <a:noFill/>
              <a:prstDash val="solid"/>
              <a:miter/>
            </a:ln>
          </p:spPr>
          <p:txBody>
            <a:bodyPr rtlCol="0" anchor="ctr"/>
            <a:lstStyle/>
            <a:p>
              <a:endParaRPr lang="en-GB" dirty="0"/>
            </a:p>
          </p:txBody>
        </p:sp>
        <p:sp>
          <p:nvSpPr>
            <p:cNvPr id="29" name="Frihandsfigur 28">
              <a:extLst>
                <a:ext uri="{FF2B5EF4-FFF2-40B4-BE49-F238E27FC236}">
                  <a16:creationId xmlns:a16="http://schemas.microsoft.com/office/drawing/2014/main" id="{E815C8E7-55C0-614F-8156-B6C4A81EA4DB}"/>
                </a:ext>
              </a:extLst>
            </p:cNvPr>
            <p:cNvSpPr/>
            <p:nvPr userDrawn="1"/>
          </p:nvSpPr>
          <p:spPr>
            <a:xfrm>
              <a:off x="11116635" y="6423750"/>
              <a:ext cx="179878" cy="172921"/>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chemeClr val="bg1"/>
            </a:solidFill>
            <a:ln w="6350" cap="flat">
              <a:noFill/>
              <a:prstDash val="solid"/>
              <a:miter/>
            </a:ln>
          </p:spPr>
          <p:txBody>
            <a:bodyPr rtlCol="0" anchor="ctr"/>
            <a:lstStyle/>
            <a:p>
              <a:endParaRPr lang="en-GB" dirty="0"/>
            </a:p>
          </p:txBody>
        </p:sp>
        <p:sp>
          <p:nvSpPr>
            <p:cNvPr id="30" name="Frihandsfigur 29">
              <a:extLst>
                <a:ext uri="{FF2B5EF4-FFF2-40B4-BE49-F238E27FC236}">
                  <a16:creationId xmlns:a16="http://schemas.microsoft.com/office/drawing/2014/main" id="{6FDE59D2-F934-9C47-9A04-452FC86F534C}"/>
                </a:ext>
              </a:extLst>
            </p:cNvPr>
            <p:cNvSpPr/>
            <p:nvPr userDrawn="1"/>
          </p:nvSpPr>
          <p:spPr>
            <a:xfrm>
              <a:off x="11539796" y="6423750"/>
              <a:ext cx="160996" cy="172921"/>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chemeClr val="bg1"/>
            </a:solidFill>
            <a:ln w="6350" cap="flat">
              <a:noFill/>
              <a:prstDash val="solid"/>
              <a:miter/>
            </a:ln>
          </p:spPr>
          <p:txBody>
            <a:bodyPr rtlCol="0" anchor="ctr"/>
            <a:lstStyle/>
            <a:p>
              <a:endParaRPr lang="en-GB" dirty="0"/>
            </a:p>
          </p:txBody>
        </p:sp>
        <p:sp>
          <p:nvSpPr>
            <p:cNvPr id="31" name="Frihandsfigur 30">
              <a:extLst>
                <a:ext uri="{FF2B5EF4-FFF2-40B4-BE49-F238E27FC236}">
                  <a16:creationId xmlns:a16="http://schemas.microsoft.com/office/drawing/2014/main" id="{96BF315C-8637-0E48-B69F-252B99927ED4}"/>
                </a:ext>
              </a:extLst>
            </p:cNvPr>
            <p:cNvSpPr/>
            <p:nvPr userDrawn="1"/>
          </p:nvSpPr>
          <p:spPr>
            <a:xfrm>
              <a:off x="11734581" y="6423750"/>
              <a:ext cx="163977" cy="172921"/>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chemeClr val="bg1"/>
            </a:solidFill>
            <a:ln w="6350" cap="flat">
              <a:noFill/>
              <a:prstDash val="solid"/>
              <a:miter/>
            </a:ln>
          </p:spPr>
          <p:txBody>
            <a:bodyPr rtlCol="0" anchor="ctr"/>
            <a:lstStyle/>
            <a:p>
              <a:endParaRPr lang="en-GB" dirty="0"/>
            </a:p>
          </p:txBody>
        </p:sp>
        <p:sp>
          <p:nvSpPr>
            <p:cNvPr id="32" name="Frihandsfigur 31">
              <a:extLst>
                <a:ext uri="{FF2B5EF4-FFF2-40B4-BE49-F238E27FC236}">
                  <a16:creationId xmlns:a16="http://schemas.microsoft.com/office/drawing/2014/main" id="{AE652039-3737-A548-A2FB-F7B9A12571A5}"/>
                </a:ext>
              </a:extLst>
            </p:cNvPr>
            <p:cNvSpPr/>
            <p:nvPr userDrawn="1"/>
          </p:nvSpPr>
          <p:spPr>
            <a:xfrm>
              <a:off x="10666502" y="6334963"/>
              <a:ext cx="349818" cy="349818"/>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chemeClr val="bg1"/>
            </a:solidFill>
            <a:ln w="6350" cap="flat">
              <a:noFill/>
              <a:prstDash val="solid"/>
              <a:miter/>
            </a:ln>
          </p:spPr>
          <p:txBody>
            <a:bodyPr rtlCol="0" anchor="ctr"/>
            <a:lstStyle/>
            <a:p>
              <a:endParaRPr lang="en-GB" dirty="0"/>
            </a:p>
          </p:txBody>
        </p:sp>
        <p:sp>
          <p:nvSpPr>
            <p:cNvPr id="33" name="Frihandsfigur 32">
              <a:extLst>
                <a:ext uri="{FF2B5EF4-FFF2-40B4-BE49-F238E27FC236}">
                  <a16:creationId xmlns:a16="http://schemas.microsoft.com/office/drawing/2014/main" id="{424B818B-21C9-794B-B7FD-CB13CDC4E2FD}"/>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34" name="Frihandsfigur 33">
              <a:extLst>
                <a:ext uri="{FF2B5EF4-FFF2-40B4-BE49-F238E27FC236}">
                  <a16:creationId xmlns:a16="http://schemas.microsoft.com/office/drawing/2014/main" id="{15D1DDE9-29D9-8947-B2AF-885B2D36B388}"/>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35" name="Frihandsfigur 34">
              <a:extLst>
                <a:ext uri="{FF2B5EF4-FFF2-40B4-BE49-F238E27FC236}">
                  <a16:creationId xmlns:a16="http://schemas.microsoft.com/office/drawing/2014/main" id="{6FCECBDC-603A-2143-9797-436B930F3F66}"/>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36" name="Frihandsfigur 35">
              <a:extLst>
                <a:ext uri="{FF2B5EF4-FFF2-40B4-BE49-F238E27FC236}">
                  <a16:creationId xmlns:a16="http://schemas.microsoft.com/office/drawing/2014/main" id="{F6E7F5BF-1E3B-694B-9225-5B10B4E5F6B6}"/>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37" name="Frihandsfigur 36">
              <a:extLst>
                <a:ext uri="{FF2B5EF4-FFF2-40B4-BE49-F238E27FC236}">
                  <a16:creationId xmlns:a16="http://schemas.microsoft.com/office/drawing/2014/main" id="{5FF45BB8-FBF6-924F-8343-F6CF51D44634}"/>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38" name="Frihandsfigur 37">
              <a:extLst>
                <a:ext uri="{FF2B5EF4-FFF2-40B4-BE49-F238E27FC236}">
                  <a16:creationId xmlns:a16="http://schemas.microsoft.com/office/drawing/2014/main" id="{BEC2AB67-495C-BA41-8CF1-CBD7BA15FCEA}"/>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39" name="Frihandsfigur 38">
              <a:extLst>
                <a:ext uri="{FF2B5EF4-FFF2-40B4-BE49-F238E27FC236}">
                  <a16:creationId xmlns:a16="http://schemas.microsoft.com/office/drawing/2014/main" id="{888108BD-8051-FE46-8A21-011AF68079A6}"/>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40" name="Frihandsfigur 39">
              <a:extLst>
                <a:ext uri="{FF2B5EF4-FFF2-40B4-BE49-F238E27FC236}">
                  <a16:creationId xmlns:a16="http://schemas.microsoft.com/office/drawing/2014/main" id="{2D860423-3856-9548-AF6C-CCCA8DB99BF2}"/>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bg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181648939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amp; picture">
    <p:bg>
      <p:bgPr>
        <a:solidFill>
          <a:schemeClr val="bg1"/>
        </a:solidFill>
        <a:effectLst/>
      </p:bgPr>
    </p:bg>
    <p:spTree>
      <p:nvGrpSpPr>
        <p:cNvPr id="1" name=""/>
        <p:cNvGrpSpPr/>
        <p:nvPr/>
      </p:nvGrpSpPr>
      <p:grpSpPr>
        <a:xfrm>
          <a:off x="0" y="0"/>
          <a:ext cx="0" cy="0"/>
          <a:chOff x="0" y="0"/>
          <a:chExt cx="0" cy="0"/>
        </a:xfrm>
      </p:grpSpPr>
      <p:sp>
        <p:nvSpPr>
          <p:cNvPr id="14" name="Rektangel 13">
            <a:extLst>
              <a:ext uri="{FF2B5EF4-FFF2-40B4-BE49-F238E27FC236}">
                <a16:creationId xmlns:a16="http://schemas.microsoft.com/office/drawing/2014/main" id="{50AADD0D-3A79-164E-A242-EA9E0D0A41F5}"/>
              </a:ext>
            </a:extLst>
          </p:cNvPr>
          <p:cNvSpPr/>
          <p:nvPr userDrawn="1"/>
        </p:nvSpPr>
        <p:spPr>
          <a:xfrm>
            <a:off x="0" y="-2"/>
            <a:ext cx="6096000" cy="68580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Chart Placeholder 6">
            <a:extLst>
              <a:ext uri="{FF2B5EF4-FFF2-40B4-BE49-F238E27FC236}">
                <a16:creationId xmlns:a16="http://schemas.microsoft.com/office/drawing/2014/main" id="{7BBD346D-164A-C749-A601-6EAB123A6DCD}"/>
              </a:ext>
            </a:extLst>
          </p:cNvPr>
          <p:cNvSpPr>
            <a:spLocks noGrp="1"/>
          </p:cNvSpPr>
          <p:nvPr>
            <p:ph type="chart" sz="quarter" idx="13" hasCustomPrompt="1"/>
          </p:nvPr>
        </p:nvSpPr>
        <p:spPr>
          <a:xfrm>
            <a:off x="766800" y="1509712"/>
            <a:ext cx="4570751" cy="4579937"/>
          </a:xfrm>
          <a:prstGeom prst="rect">
            <a:avLst/>
          </a:prstGeom>
        </p:spPr>
        <p:txBody>
          <a:bodyPr/>
          <a:lstStyle>
            <a:lvl1pPr marL="0" indent="0">
              <a:buNone/>
              <a:defRPr/>
            </a:lvl1pPr>
          </a:lstStyle>
          <a:p>
            <a:r>
              <a:rPr lang="en-GB"/>
              <a:t> </a:t>
            </a:r>
            <a:endParaRPr lang="en-GB" dirty="0"/>
          </a:p>
        </p:txBody>
      </p:sp>
      <p:sp>
        <p:nvSpPr>
          <p:cNvPr id="15" name="textruta 5">
            <a:extLst>
              <a:ext uri="{FF2B5EF4-FFF2-40B4-BE49-F238E27FC236}">
                <a16:creationId xmlns:a16="http://schemas.microsoft.com/office/drawing/2014/main" id="{06CA2342-36FD-9448-B11A-4E93C56F67D9}"/>
              </a:ext>
            </a:extLst>
          </p:cNvPr>
          <p:cNvSpPr txBox="1"/>
          <p:nvPr userDrawn="1"/>
        </p:nvSpPr>
        <p:spPr>
          <a:xfrm>
            <a:off x="2003086" y="-371413"/>
            <a:ext cx="8185829"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a:solidFill>
                  <a:schemeClr val="tx1">
                    <a:lumMod val="65000"/>
                    <a:lumOff val="35000"/>
                  </a:schemeClr>
                </a:solidFill>
                <a:latin typeface="Arial" panose="020B0604020202020204" pitchFamily="34" charset="0"/>
                <a:cs typeface="Arial" panose="020B0604020202020204" pitchFamily="34" charset="0"/>
              </a:rPr>
              <a:t>If you need to change the color of the logo, right click outside work area, choose Format Background from context menu and choose Solid fill – Black or White</a:t>
            </a: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5" name="Platshållare för bild 24">
            <a:extLst>
              <a:ext uri="{FF2B5EF4-FFF2-40B4-BE49-F238E27FC236}">
                <a16:creationId xmlns:a16="http://schemas.microsoft.com/office/drawing/2014/main" id="{BF86543B-4AEA-124B-90F4-8C7277C21D61}"/>
              </a:ext>
            </a:extLst>
          </p:cNvPr>
          <p:cNvSpPr>
            <a:spLocks noGrp="1"/>
          </p:cNvSpPr>
          <p:nvPr>
            <p:ph type="pic" sz="quarter" idx="21" hasCustomPrompt="1"/>
          </p:nvPr>
        </p:nvSpPr>
        <p:spPr>
          <a:xfrm>
            <a:off x="6093562" y="3"/>
            <a:ext cx="6098438" cy="6857998"/>
          </a:xfrm>
          <a:custGeom>
            <a:avLst/>
            <a:gdLst>
              <a:gd name="connsiteX0" fmla="*/ 5422404 w 6098438"/>
              <a:gd name="connsiteY0" fmla="*/ 6660309 h 6857998"/>
              <a:gd name="connsiteX1" fmla="*/ 5438149 w 6098438"/>
              <a:gd name="connsiteY1" fmla="*/ 6660711 h 6857998"/>
              <a:gd name="connsiteX2" fmla="*/ 5438149 w 6098438"/>
              <a:gd name="connsiteY2" fmla="*/ 6677416 h 6857998"/>
              <a:gd name="connsiteX3" fmla="*/ 5430116 w 6098438"/>
              <a:gd name="connsiteY3" fmla="*/ 6680824 h 6857998"/>
              <a:gd name="connsiteX4" fmla="*/ 5430146 w 6098438"/>
              <a:gd name="connsiteY4" fmla="*/ 6680774 h 6857998"/>
              <a:gd name="connsiteX5" fmla="*/ 5422002 w 6098438"/>
              <a:gd name="connsiteY5" fmla="*/ 6677416 h 6857998"/>
              <a:gd name="connsiteX6" fmla="*/ 5422002 w 6098438"/>
              <a:gd name="connsiteY6" fmla="*/ 6660711 h 6857998"/>
              <a:gd name="connsiteX7" fmla="*/ 5422404 w 6098438"/>
              <a:gd name="connsiteY7" fmla="*/ 6660309 h 6857998"/>
              <a:gd name="connsiteX8" fmla="*/ 5271809 w 6098438"/>
              <a:gd name="connsiteY8" fmla="*/ 6659397 h 6857998"/>
              <a:gd name="connsiteX9" fmla="*/ 5277462 w 6098438"/>
              <a:gd name="connsiteY9" fmla="*/ 6672786 h 6857998"/>
              <a:gd name="connsiteX10" fmla="*/ 5266195 w 6098438"/>
              <a:gd name="connsiteY10" fmla="*/ 6672786 h 6857998"/>
              <a:gd name="connsiteX11" fmla="*/ 5377758 w 6098438"/>
              <a:gd name="connsiteY11" fmla="*/ 6657854 h 6857998"/>
              <a:gd name="connsiteX12" fmla="*/ 5384205 w 6098438"/>
              <a:gd name="connsiteY12" fmla="*/ 6657854 h 6857998"/>
              <a:gd name="connsiteX13" fmla="*/ 5389638 w 6098438"/>
              <a:gd name="connsiteY13" fmla="*/ 6659508 h 6857998"/>
              <a:gd name="connsiteX14" fmla="*/ 5391716 w 6098438"/>
              <a:gd name="connsiteY14" fmla="*/ 6663887 h 6857998"/>
              <a:gd name="connsiteX15" fmla="*/ 5389618 w 6098438"/>
              <a:gd name="connsiteY15" fmla="*/ 6668647 h 6857998"/>
              <a:gd name="connsiteX16" fmla="*/ 5384185 w 6098438"/>
              <a:gd name="connsiteY16" fmla="*/ 6670471 h 6857998"/>
              <a:gd name="connsiteX17" fmla="*/ 5377738 w 6098438"/>
              <a:gd name="connsiteY17" fmla="*/ 6670471 h 6857998"/>
              <a:gd name="connsiteX18" fmla="*/ 5514025 w 6098438"/>
              <a:gd name="connsiteY18" fmla="*/ 6657844 h 6857998"/>
              <a:gd name="connsiteX19" fmla="*/ 5521597 w 6098438"/>
              <a:gd name="connsiteY19" fmla="*/ 6657844 h 6857998"/>
              <a:gd name="connsiteX20" fmla="*/ 5526858 w 6098438"/>
              <a:gd name="connsiteY20" fmla="*/ 6659397 h 6857998"/>
              <a:gd name="connsiteX21" fmla="*/ 5527833 w 6098438"/>
              <a:gd name="connsiteY21" fmla="*/ 6660369 h 6857998"/>
              <a:gd name="connsiteX22" fmla="*/ 5526858 w 6098438"/>
              <a:gd name="connsiteY22" fmla="*/ 6667675 h 6857998"/>
              <a:gd name="connsiteX23" fmla="*/ 5521597 w 6098438"/>
              <a:gd name="connsiteY23" fmla="*/ 6669238 h 6857998"/>
              <a:gd name="connsiteX24" fmla="*/ 5514025 w 6098438"/>
              <a:gd name="connsiteY24" fmla="*/ 6669238 h 6857998"/>
              <a:gd name="connsiteX25" fmla="*/ 5306011 w 6098438"/>
              <a:gd name="connsiteY25" fmla="*/ 6652513 h 6857998"/>
              <a:gd name="connsiteX26" fmla="*/ 5306011 w 6098438"/>
              <a:gd name="connsiteY26" fmla="*/ 6685583 h 6857998"/>
              <a:gd name="connsiteX27" fmla="*/ 5311865 w 6098438"/>
              <a:gd name="connsiteY27" fmla="*/ 6685583 h 6857998"/>
              <a:gd name="connsiteX28" fmla="*/ 5311865 w 6098438"/>
              <a:gd name="connsiteY28" fmla="*/ 6672816 h 6857998"/>
              <a:gd name="connsiteX29" fmla="*/ 5327581 w 6098438"/>
              <a:gd name="connsiteY29" fmla="*/ 6672816 h 6857998"/>
              <a:gd name="connsiteX30" fmla="*/ 5327581 w 6098438"/>
              <a:gd name="connsiteY30" fmla="*/ 6667415 h 6857998"/>
              <a:gd name="connsiteX31" fmla="*/ 5311865 w 6098438"/>
              <a:gd name="connsiteY31" fmla="*/ 6667415 h 6857998"/>
              <a:gd name="connsiteX32" fmla="*/ 5311865 w 6098438"/>
              <a:gd name="connsiteY32" fmla="*/ 6657874 h 6857998"/>
              <a:gd name="connsiteX33" fmla="*/ 5329729 w 6098438"/>
              <a:gd name="connsiteY33" fmla="*/ 6657874 h 6857998"/>
              <a:gd name="connsiteX34" fmla="*/ 5329729 w 6098438"/>
              <a:gd name="connsiteY34" fmla="*/ 6652513 h 6857998"/>
              <a:gd name="connsiteX35" fmla="*/ 5508201 w 6098438"/>
              <a:gd name="connsiteY35" fmla="*/ 6652483 h 6857998"/>
              <a:gd name="connsiteX36" fmla="*/ 5508201 w 6098438"/>
              <a:gd name="connsiteY36" fmla="*/ 6685553 h 6857998"/>
              <a:gd name="connsiteX37" fmla="*/ 5514025 w 6098438"/>
              <a:gd name="connsiteY37" fmla="*/ 6685553 h 6857998"/>
              <a:gd name="connsiteX38" fmla="*/ 5514025 w 6098438"/>
              <a:gd name="connsiteY38" fmla="*/ 6674640 h 6857998"/>
              <a:gd name="connsiteX39" fmla="*/ 5520572 w 6098438"/>
              <a:gd name="connsiteY39" fmla="*/ 6674640 h 6857998"/>
              <a:gd name="connsiteX40" fmla="*/ 5529600 w 6098438"/>
              <a:gd name="connsiteY40" fmla="*/ 6685583 h 6857998"/>
              <a:gd name="connsiteX41" fmla="*/ 5536719 w 6098438"/>
              <a:gd name="connsiteY41" fmla="*/ 6685583 h 6857998"/>
              <a:gd name="connsiteX42" fmla="*/ 5527109 w 6098438"/>
              <a:gd name="connsiteY42" fmla="*/ 6673838 h 6857998"/>
              <a:gd name="connsiteX43" fmla="*/ 5532693 w 6098438"/>
              <a:gd name="connsiteY43" fmla="*/ 6669950 h 6857998"/>
              <a:gd name="connsiteX44" fmla="*/ 5534701 w 6098438"/>
              <a:gd name="connsiteY44" fmla="*/ 6663566 h 6857998"/>
              <a:gd name="connsiteX45" fmla="*/ 5531086 w 6098438"/>
              <a:gd name="connsiteY45" fmla="*/ 6655549 h 6857998"/>
              <a:gd name="connsiteX46" fmla="*/ 5521818 w 6098438"/>
              <a:gd name="connsiteY46" fmla="*/ 6652483 h 6857998"/>
              <a:gd name="connsiteX47" fmla="*/ 5549743 w 6098438"/>
              <a:gd name="connsiteY47" fmla="*/ 6652433 h 6857998"/>
              <a:gd name="connsiteX48" fmla="*/ 5563068 w 6098438"/>
              <a:gd name="connsiteY48" fmla="*/ 6674400 h 6857998"/>
              <a:gd name="connsiteX49" fmla="*/ 5563068 w 6098438"/>
              <a:gd name="connsiteY49" fmla="*/ 6685553 h 6857998"/>
              <a:gd name="connsiteX50" fmla="*/ 5569023 w 6098438"/>
              <a:gd name="connsiteY50" fmla="*/ 6685553 h 6857998"/>
              <a:gd name="connsiteX51" fmla="*/ 5569023 w 6098438"/>
              <a:gd name="connsiteY51" fmla="*/ 6674400 h 6857998"/>
              <a:gd name="connsiteX52" fmla="*/ 5582298 w 6098438"/>
              <a:gd name="connsiteY52" fmla="*/ 6652433 h 6857998"/>
              <a:gd name="connsiteX53" fmla="*/ 5575801 w 6098438"/>
              <a:gd name="connsiteY53" fmla="*/ 6652433 h 6857998"/>
              <a:gd name="connsiteX54" fmla="*/ 5565991 w 6098438"/>
              <a:gd name="connsiteY54" fmla="*/ 6668648 h 6857998"/>
              <a:gd name="connsiteX55" fmla="*/ 5556240 w 6098438"/>
              <a:gd name="connsiteY55" fmla="*/ 6652433 h 6857998"/>
              <a:gd name="connsiteX56" fmla="*/ 5459177 w 6098438"/>
              <a:gd name="connsiteY56" fmla="*/ 6652433 h 6857998"/>
              <a:gd name="connsiteX57" fmla="*/ 5472502 w 6098438"/>
              <a:gd name="connsiteY57" fmla="*/ 6674400 h 6857998"/>
              <a:gd name="connsiteX58" fmla="*/ 5472502 w 6098438"/>
              <a:gd name="connsiteY58" fmla="*/ 6685553 h 6857998"/>
              <a:gd name="connsiteX59" fmla="*/ 5478457 w 6098438"/>
              <a:gd name="connsiteY59" fmla="*/ 6685553 h 6857998"/>
              <a:gd name="connsiteX60" fmla="*/ 5478457 w 6098438"/>
              <a:gd name="connsiteY60" fmla="*/ 6674400 h 6857998"/>
              <a:gd name="connsiteX61" fmla="*/ 5491732 w 6098438"/>
              <a:gd name="connsiteY61" fmla="*/ 6652433 h 6857998"/>
              <a:gd name="connsiteX62" fmla="*/ 5485235 w 6098438"/>
              <a:gd name="connsiteY62" fmla="*/ 6652433 h 6857998"/>
              <a:gd name="connsiteX63" fmla="*/ 5475434 w 6098438"/>
              <a:gd name="connsiteY63" fmla="*/ 6668648 h 6857998"/>
              <a:gd name="connsiteX64" fmla="*/ 5465674 w 6098438"/>
              <a:gd name="connsiteY64" fmla="*/ 6652433 h 6857998"/>
              <a:gd name="connsiteX65" fmla="*/ 5371884 w 6098438"/>
              <a:gd name="connsiteY65" fmla="*/ 6652433 h 6857998"/>
              <a:gd name="connsiteX66" fmla="*/ 5371884 w 6098438"/>
              <a:gd name="connsiteY66" fmla="*/ 6685553 h 6857998"/>
              <a:gd name="connsiteX67" fmla="*/ 5377738 w 6098438"/>
              <a:gd name="connsiteY67" fmla="*/ 6685553 h 6857998"/>
              <a:gd name="connsiteX68" fmla="*/ 5377738 w 6098438"/>
              <a:gd name="connsiteY68" fmla="*/ 6675863 h 6857998"/>
              <a:gd name="connsiteX69" fmla="*/ 5383552 w 6098438"/>
              <a:gd name="connsiteY69" fmla="*/ 6675863 h 6857998"/>
              <a:gd name="connsiteX70" fmla="*/ 5393644 w 6098438"/>
              <a:gd name="connsiteY70" fmla="*/ 6672596 h 6857998"/>
              <a:gd name="connsiteX71" fmla="*/ 5397500 w 6098438"/>
              <a:gd name="connsiteY71" fmla="*/ 6663877 h 6857998"/>
              <a:gd name="connsiteX72" fmla="*/ 5393895 w 6098438"/>
              <a:gd name="connsiteY72" fmla="*/ 6655600 h 6857998"/>
              <a:gd name="connsiteX73" fmla="*/ 5384376 w 6098438"/>
              <a:gd name="connsiteY73" fmla="*/ 6652433 h 6857998"/>
              <a:gd name="connsiteX74" fmla="*/ 5269077 w 6098438"/>
              <a:gd name="connsiteY74" fmla="*/ 6652242 h 6857998"/>
              <a:gd name="connsiteX75" fmla="*/ 5254537 w 6098438"/>
              <a:gd name="connsiteY75" fmla="*/ 6685553 h 6857998"/>
              <a:gd name="connsiteX76" fmla="*/ 5260823 w 6098438"/>
              <a:gd name="connsiteY76" fmla="*/ 6685553 h 6857998"/>
              <a:gd name="connsiteX77" fmla="*/ 5263906 w 6098438"/>
              <a:gd name="connsiteY77" fmla="*/ 6678197 h 6857998"/>
              <a:gd name="connsiteX78" fmla="*/ 5279711 w 6098438"/>
              <a:gd name="connsiteY78" fmla="*/ 6678197 h 6857998"/>
              <a:gd name="connsiteX79" fmla="*/ 5282834 w 6098438"/>
              <a:gd name="connsiteY79" fmla="*/ 6685553 h 6857998"/>
              <a:gd name="connsiteX80" fmla="*/ 5289080 w 6098438"/>
              <a:gd name="connsiteY80" fmla="*/ 6685553 h 6857998"/>
              <a:gd name="connsiteX81" fmla="*/ 5274590 w 6098438"/>
              <a:gd name="connsiteY81" fmla="*/ 6652242 h 6857998"/>
              <a:gd name="connsiteX82" fmla="*/ 5430074 w 6098438"/>
              <a:gd name="connsiteY82" fmla="*/ 6651733 h 6857998"/>
              <a:gd name="connsiteX83" fmla="*/ 5417825 w 6098438"/>
              <a:gd name="connsiteY83" fmla="*/ 6656873 h 6857998"/>
              <a:gd name="connsiteX84" fmla="*/ 5412804 w 6098438"/>
              <a:gd name="connsiteY84" fmla="*/ 6669039 h 6857998"/>
              <a:gd name="connsiteX85" fmla="*/ 5417955 w 6098438"/>
              <a:gd name="connsiteY85" fmla="*/ 6681376 h 6857998"/>
              <a:gd name="connsiteX86" fmla="*/ 5442507 w 6098438"/>
              <a:gd name="connsiteY86" fmla="*/ 6681248 h 6857998"/>
              <a:gd name="connsiteX87" fmla="*/ 5442377 w 6098438"/>
              <a:gd name="connsiteY87" fmla="*/ 6656743 h 6857998"/>
              <a:gd name="connsiteX88" fmla="*/ 5430074 w 6098438"/>
              <a:gd name="connsiteY88" fmla="*/ 6651733 h 6857998"/>
              <a:gd name="connsiteX89" fmla="*/ 5271819 w 6098438"/>
              <a:gd name="connsiteY89" fmla="*/ 6645509 h 6857998"/>
              <a:gd name="connsiteX90" fmla="*/ 5273827 w 6098438"/>
              <a:gd name="connsiteY90" fmla="*/ 6646581 h 6857998"/>
              <a:gd name="connsiteX91" fmla="*/ 5273827 w 6098438"/>
              <a:gd name="connsiteY91" fmla="*/ 6648916 h 6857998"/>
              <a:gd name="connsiteX92" fmla="*/ 5271819 w 6098438"/>
              <a:gd name="connsiteY92" fmla="*/ 6649988 h 6857998"/>
              <a:gd name="connsiteX93" fmla="*/ 5269871 w 6098438"/>
              <a:gd name="connsiteY93" fmla="*/ 6648916 h 6857998"/>
              <a:gd name="connsiteX94" fmla="*/ 5269871 w 6098438"/>
              <a:gd name="connsiteY94" fmla="*/ 6646581 h 6857998"/>
              <a:gd name="connsiteX95" fmla="*/ 5271819 w 6098438"/>
              <a:gd name="connsiteY95" fmla="*/ 6645509 h 6857998"/>
              <a:gd name="connsiteX96" fmla="*/ 5267872 w 6098438"/>
              <a:gd name="connsiteY96" fmla="*/ 6644045 h 6857998"/>
              <a:gd name="connsiteX97" fmla="*/ 5266406 w 6098438"/>
              <a:gd name="connsiteY97" fmla="*/ 6647743 h 6857998"/>
              <a:gd name="connsiteX98" fmla="*/ 5267872 w 6098438"/>
              <a:gd name="connsiteY98" fmla="*/ 6651451 h 6857998"/>
              <a:gd name="connsiteX99" fmla="*/ 5275775 w 6098438"/>
              <a:gd name="connsiteY99" fmla="*/ 6651451 h 6857998"/>
              <a:gd name="connsiteX100" fmla="*/ 5275775 w 6098438"/>
              <a:gd name="connsiteY100" fmla="*/ 6644045 h 6857998"/>
              <a:gd name="connsiteX101" fmla="*/ 5267872 w 6098438"/>
              <a:gd name="connsiteY101" fmla="*/ 6644045 h 6857998"/>
              <a:gd name="connsiteX102" fmla="*/ 5435127 w 6098438"/>
              <a:gd name="connsiteY102" fmla="*/ 6642011 h 6857998"/>
              <a:gd name="connsiteX103" fmla="*/ 5432616 w 6098438"/>
              <a:gd name="connsiteY103" fmla="*/ 6643063 h 6857998"/>
              <a:gd name="connsiteX104" fmla="*/ 5432476 w 6098438"/>
              <a:gd name="connsiteY104" fmla="*/ 6643203 h 6857998"/>
              <a:gd name="connsiteX105" fmla="*/ 5432616 w 6098438"/>
              <a:gd name="connsiteY105" fmla="*/ 6647934 h 6857998"/>
              <a:gd name="connsiteX106" fmla="*/ 5437637 w 6098438"/>
              <a:gd name="connsiteY106" fmla="*/ 6647934 h 6857998"/>
              <a:gd name="connsiteX107" fmla="*/ 5437687 w 6098438"/>
              <a:gd name="connsiteY107" fmla="*/ 6647882 h 6857998"/>
              <a:gd name="connsiteX108" fmla="*/ 5437637 w 6098438"/>
              <a:gd name="connsiteY108" fmla="*/ 6643063 h 6857998"/>
              <a:gd name="connsiteX109" fmla="*/ 5435096 w 6098438"/>
              <a:gd name="connsiteY109" fmla="*/ 6642061 h 6857998"/>
              <a:gd name="connsiteX110" fmla="*/ 5424974 w 6098438"/>
              <a:gd name="connsiteY110" fmla="*/ 6642011 h 6857998"/>
              <a:gd name="connsiteX111" fmla="*/ 5422464 w 6098438"/>
              <a:gd name="connsiteY111" fmla="*/ 6643063 h 6857998"/>
              <a:gd name="connsiteX112" fmla="*/ 5422323 w 6098438"/>
              <a:gd name="connsiteY112" fmla="*/ 6643203 h 6857998"/>
              <a:gd name="connsiteX113" fmla="*/ 5422464 w 6098438"/>
              <a:gd name="connsiteY113" fmla="*/ 6647934 h 6857998"/>
              <a:gd name="connsiteX114" fmla="*/ 5427485 w 6098438"/>
              <a:gd name="connsiteY114" fmla="*/ 6647934 h 6857998"/>
              <a:gd name="connsiteX115" fmla="*/ 5427535 w 6098438"/>
              <a:gd name="connsiteY115" fmla="*/ 6647882 h 6857998"/>
              <a:gd name="connsiteX116" fmla="*/ 5427485 w 6098438"/>
              <a:gd name="connsiteY116" fmla="*/ 6643063 h 6857998"/>
              <a:gd name="connsiteX117" fmla="*/ 5424944 w 6098438"/>
              <a:gd name="connsiteY117" fmla="*/ 6642061 h 6857998"/>
              <a:gd name="connsiteX118" fmla="*/ 4882549 w 6098438"/>
              <a:gd name="connsiteY118" fmla="*/ 6427326 h 6857998"/>
              <a:gd name="connsiteX119" fmla="*/ 4850251 w 6098438"/>
              <a:gd name="connsiteY119" fmla="*/ 6630260 h 6857998"/>
              <a:gd name="connsiteX120" fmla="*/ 4772635 w 6098438"/>
              <a:gd name="connsiteY120" fmla="*/ 6665838 h 6857998"/>
              <a:gd name="connsiteX121" fmla="*/ 4862474 w 6098438"/>
              <a:gd name="connsiteY121" fmla="*/ 6423847 h 6857998"/>
              <a:gd name="connsiteX122" fmla="*/ 4864363 w 6098438"/>
              <a:gd name="connsiteY122" fmla="*/ 6426133 h 6857998"/>
              <a:gd name="connsiteX123" fmla="*/ 4757827 w 6098438"/>
              <a:gd name="connsiteY123" fmla="*/ 6657291 h 6857998"/>
              <a:gd name="connsiteX124" fmla="*/ 4754945 w 6098438"/>
              <a:gd name="connsiteY124" fmla="*/ 6657192 h 6857998"/>
              <a:gd name="connsiteX125" fmla="*/ 4714398 w 6098438"/>
              <a:gd name="connsiteY125" fmla="*/ 6549663 h 6857998"/>
              <a:gd name="connsiteX126" fmla="*/ 5641019 w 6098438"/>
              <a:gd name="connsiteY126" fmla="*/ 6423748 h 6857998"/>
              <a:gd name="connsiteX127" fmla="*/ 5712871 w 6098438"/>
              <a:gd name="connsiteY127" fmla="*/ 6526110 h 6857998"/>
              <a:gd name="connsiteX128" fmla="*/ 5712871 w 6098438"/>
              <a:gd name="connsiteY128" fmla="*/ 6596868 h 6857998"/>
              <a:gd name="connsiteX129" fmla="*/ 5734039 w 6098438"/>
              <a:gd name="connsiteY129" fmla="*/ 6596868 h 6857998"/>
              <a:gd name="connsiteX130" fmla="*/ 5734039 w 6098438"/>
              <a:gd name="connsiteY130" fmla="*/ 6526110 h 6857998"/>
              <a:gd name="connsiteX131" fmla="*/ 5805890 w 6098438"/>
              <a:gd name="connsiteY131" fmla="*/ 6423748 h 6857998"/>
              <a:gd name="connsiteX132" fmla="*/ 5781542 w 6098438"/>
              <a:gd name="connsiteY132" fmla="*/ 6423748 h 6857998"/>
              <a:gd name="connsiteX133" fmla="*/ 5725989 w 6098438"/>
              <a:gd name="connsiteY133" fmla="*/ 6503948 h 6857998"/>
              <a:gd name="connsiteX134" fmla="*/ 5721119 w 6098438"/>
              <a:gd name="connsiteY134" fmla="*/ 6503948 h 6857998"/>
              <a:gd name="connsiteX135" fmla="*/ 5665367 w 6098438"/>
              <a:gd name="connsiteY135" fmla="*/ 6423748 h 6857998"/>
              <a:gd name="connsiteX136" fmla="*/ 5446234 w 6098438"/>
              <a:gd name="connsiteY136" fmla="*/ 6423748 h 6857998"/>
              <a:gd name="connsiteX137" fmla="*/ 5446234 w 6098438"/>
              <a:gd name="connsiteY137" fmla="*/ 6596868 h 6857998"/>
              <a:gd name="connsiteX138" fmla="*/ 5467501 w 6098438"/>
              <a:gd name="connsiteY138" fmla="*/ 6596868 h 6857998"/>
              <a:gd name="connsiteX139" fmla="*/ 5467501 w 6098438"/>
              <a:gd name="connsiteY139" fmla="*/ 6446307 h 6857998"/>
              <a:gd name="connsiteX140" fmla="*/ 5471477 w 6098438"/>
              <a:gd name="connsiteY140" fmla="*/ 6442332 h 6857998"/>
              <a:gd name="connsiteX141" fmla="*/ 5540745 w 6098438"/>
              <a:gd name="connsiteY141" fmla="*/ 6442332 h 6857998"/>
              <a:gd name="connsiteX142" fmla="*/ 5572149 w 6098438"/>
              <a:gd name="connsiteY142" fmla="*/ 6453264 h 6857998"/>
              <a:gd name="connsiteX143" fmla="*/ 5580596 w 6098438"/>
              <a:gd name="connsiteY143" fmla="*/ 6474034 h 6857998"/>
              <a:gd name="connsiteX144" fmla="*/ 5546509 w 6098438"/>
              <a:gd name="connsiteY144" fmla="*/ 6505935 h 6857998"/>
              <a:gd name="connsiteX145" fmla="*/ 5485986 w 6098438"/>
              <a:gd name="connsiteY145" fmla="*/ 6505935 h 6857998"/>
              <a:gd name="connsiteX146" fmla="*/ 5485986 w 6098438"/>
              <a:gd name="connsiteY146" fmla="*/ 6524519 h 6857998"/>
              <a:gd name="connsiteX147" fmla="*/ 5533788 w 6098438"/>
              <a:gd name="connsiteY147" fmla="*/ 6524519 h 6857998"/>
              <a:gd name="connsiteX148" fmla="*/ 5583279 w 6098438"/>
              <a:gd name="connsiteY148" fmla="*/ 6596868 h 6857998"/>
              <a:gd name="connsiteX149" fmla="*/ 5607528 w 6098438"/>
              <a:gd name="connsiteY149" fmla="*/ 6596868 h 6857998"/>
              <a:gd name="connsiteX150" fmla="*/ 5556049 w 6098438"/>
              <a:gd name="connsiteY150" fmla="*/ 6523029 h 6857998"/>
              <a:gd name="connsiteX151" fmla="*/ 5557440 w 6098438"/>
              <a:gd name="connsiteY151" fmla="*/ 6522731 h 6857998"/>
              <a:gd name="connsiteX152" fmla="*/ 5562012 w 6098438"/>
              <a:gd name="connsiteY152" fmla="*/ 6521637 h 6857998"/>
              <a:gd name="connsiteX153" fmla="*/ 5601665 w 6098438"/>
              <a:gd name="connsiteY153" fmla="*/ 6474233 h 6857998"/>
              <a:gd name="connsiteX154" fmla="*/ 5588646 w 6098438"/>
              <a:gd name="connsiteY154" fmla="*/ 6440941 h 6857998"/>
              <a:gd name="connsiteX155" fmla="*/ 5540745 w 6098438"/>
              <a:gd name="connsiteY155" fmla="*/ 6423748 h 6857998"/>
              <a:gd name="connsiteX156" fmla="*/ 5254132 w 6098438"/>
              <a:gd name="connsiteY156" fmla="*/ 6423748 h 6857998"/>
              <a:gd name="connsiteX157" fmla="*/ 5254132 w 6098438"/>
              <a:gd name="connsiteY157" fmla="*/ 6596868 h 6857998"/>
              <a:gd name="connsiteX158" fmla="*/ 5275399 w 6098438"/>
              <a:gd name="connsiteY158" fmla="*/ 6596868 h 6857998"/>
              <a:gd name="connsiteX159" fmla="*/ 5275399 w 6098438"/>
              <a:gd name="connsiteY159" fmla="*/ 6528395 h 6857998"/>
              <a:gd name="connsiteX160" fmla="*/ 5279375 w 6098438"/>
              <a:gd name="connsiteY160" fmla="*/ 6524420 h 6857998"/>
              <a:gd name="connsiteX161" fmla="*/ 5368121 w 6098438"/>
              <a:gd name="connsiteY161" fmla="*/ 6524420 h 6857998"/>
              <a:gd name="connsiteX162" fmla="*/ 5368121 w 6098438"/>
              <a:gd name="connsiteY162" fmla="*/ 6505836 h 6857998"/>
              <a:gd name="connsiteX163" fmla="*/ 5279375 w 6098438"/>
              <a:gd name="connsiteY163" fmla="*/ 6505836 h 6857998"/>
              <a:gd name="connsiteX164" fmla="*/ 5275399 w 6098438"/>
              <a:gd name="connsiteY164" fmla="*/ 6501861 h 6857998"/>
              <a:gd name="connsiteX165" fmla="*/ 5275399 w 6098438"/>
              <a:gd name="connsiteY165" fmla="*/ 6447798 h 6857998"/>
              <a:gd name="connsiteX166" fmla="*/ 5279375 w 6098438"/>
              <a:gd name="connsiteY166" fmla="*/ 6443823 h 6857998"/>
              <a:gd name="connsiteX167" fmla="*/ 5389090 w 6098438"/>
              <a:gd name="connsiteY167" fmla="*/ 6443823 h 6857998"/>
              <a:gd name="connsiteX168" fmla="*/ 5389090 w 6098438"/>
              <a:gd name="connsiteY168" fmla="*/ 6423748 h 6857998"/>
              <a:gd name="connsiteX169" fmla="*/ 5102776 w 6098438"/>
              <a:gd name="connsiteY169" fmla="*/ 6423748 h 6857998"/>
              <a:gd name="connsiteX170" fmla="*/ 5023073 w 6098438"/>
              <a:gd name="connsiteY170" fmla="*/ 6596868 h 6857998"/>
              <a:gd name="connsiteX171" fmla="*/ 5044937 w 6098438"/>
              <a:gd name="connsiteY171" fmla="*/ 6596868 h 6857998"/>
              <a:gd name="connsiteX172" fmla="*/ 5109335 w 6098438"/>
              <a:gd name="connsiteY172" fmla="*/ 6452370 h 6857998"/>
              <a:gd name="connsiteX173" fmla="*/ 5115198 w 6098438"/>
              <a:gd name="connsiteY173" fmla="*/ 6452370 h 6857998"/>
              <a:gd name="connsiteX174" fmla="*/ 5148689 w 6098438"/>
              <a:gd name="connsiteY174" fmla="*/ 6526308 h 6857998"/>
              <a:gd name="connsiteX175" fmla="*/ 5096714 w 6098438"/>
              <a:gd name="connsiteY175" fmla="*/ 6526308 h 6857998"/>
              <a:gd name="connsiteX176" fmla="*/ 5088465 w 6098438"/>
              <a:gd name="connsiteY176" fmla="*/ 6544892 h 6857998"/>
              <a:gd name="connsiteX177" fmla="*/ 5156839 w 6098438"/>
              <a:gd name="connsiteY177" fmla="*/ 6544892 h 6857998"/>
              <a:gd name="connsiteX178" fmla="*/ 5179795 w 6098438"/>
              <a:gd name="connsiteY178" fmla="*/ 6596868 h 6857998"/>
              <a:gd name="connsiteX179" fmla="*/ 5202951 w 6098438"/>
              <a:gd name="connsiteY179" fmla="*/ 6596868 h 6857998"/>
              <a:gd name="connsiteX180" fmla="*/ 5123348 w 6098438"/>
              <a:gd name="connsiteY180" fmla="*/ 6423748 h 6857998"/>
              <a:gd name="connsiteX181" fmla="*/ 4849555 w 6098438"/>
              <a:gd name="connsiteY181" fmla="*/ 6408543 h 6857998"/>
              <a:gd name="connsiteX182" fmla="*/ 4851443 w 6098438"/>
              <a:gd name="connsiteY182" fmla="*/ 6410828 h 6857998"/>
              <a:gd name="connsiteX183" fmla="*/ 4694323 w 6098438"/>
              <a:gd name="connsiteY183" fmla="*/ 6544396 h 6857998"/>
              <a:gd name="connsiteX184" fmla="*/ 4740734 w 6098438"/>
              <a:gd name="connsiteY184" fmla="*/ 6667627 h 6857998"/>
              <a:gd name="connsiteX185" fmla="*/ 4627639 w 6098438"/>
              <a:gd name="connsiteY185" fmla="*/ 6612272 h 6857998"/>
              <a:gd name="connsiteX186" fmla="*/ 4591167 w 6098438"/>
              <a:gd name="connsiteY186" fmla="*/ 6491724 h 6857998"/>
              <a:gd name="connsiteX187" fmla="*/ 4676336 w 6098438"/>
              <a:gd name="connsiteY187" fmla="*/ 6535252 h 6857998"/>
              <a:gd name="connsiteX188" fmla="*/ 4690149 w 6098438"/>
              <a:gd name="connsiteY188" fmla="*/ 6523526 h 6857998"/>
              <a:gd name="connsiteX189" fmla="*/ 4603788 w 6098438"/>
              <a:gd name="connsiteY189" fmla="*/ 6479401 h 6857998"/>
              <a:gd name="connsiteX190" fmla="*/ 4604186 w 6098438"/>
              <a:gd name="connsiteY190" fmla="*/ 6476519 h 6857998"/>
              <a:gd name="connsiteX191" fmla="*/ 4749169 w 6098438"/>
              <a:gd name="connsiteY191" fmla="*/ 6352120 h 6857998"/>
              <a:gd name="connsiteX192" fmla="*/ 4851145 w 6098438"/>
              <a:gd name="connsiteY192" fmla="*/ 6390456 h 6857998"/>
              <a:gd name="connsiteX193" fmla="*/ 4598024 w 6098438"/>
              <a:gd name="connsiteY193" fmla="*/ 6460519 h 6857998"/>
              <a:gd name="connsiteX194" fmla="*/ 4645627 w 6098438"/>
              <a:gd name="connsiteY194" fmla="*/ 6389661 h 6857998"/>
              <a:gd name="connsiteX195" fmla="*/ 4749169 w 6098438"/>
              <a:gd name="connsiteY195" fmla="*/ 6352120 h 6857998"/>
              <a:gd name="connsiteX196" fmla="*/ 4762063 w 6098438"/>
              <a:gd name="connsiteY196" fmla="*/ 6335536 h 6857998"/>
              <a:gd name="connsiteX197" fmla="*/ 4634596 w 6098438"/>
              <a:gd name="connsiteY197" fmla="*/ 6376642 h 6857998"/>
              <a:gd name="connsiteX198" fmla="*/ 4614620 w 6098438"/>
              <a:gd name="connsiteY198" fmla="*/ 6623303 h 6857998"/>
              <a:gd name="connsiteX199" fmla="*/ 4861282 w 6098438"/>
              <a:gd name="connsiteY199" fmla="*/ 6643279 h 6857998"/>
              <a:gd name="connsiteX200" fmla="*/ 4881257 w 6098438"/>
              <a:gd name="connsiteY200" fmla="*/ 6396617 h 6857998"/>
              <a:gd name="connsiteX201" fmla="*/ 4762063 w 6098438"/>
              <a:gd name="connsiteY201" fmla="*/ 6335536 h 6857998"/>
              <a:gd name="connsiteX202" fmla="*/ 0 w 6098438"/>
              <a:gd name="connsiteY202" fmla="*/ 0 h 6857998"/>
              <a:gd name="connsiteX203" fmla="*/ 6098438 w 6098438"/>
              <a:gd name="connsiteY203" fmla="*/ 0 h 6857998"/>
              <a:gd name="connsiteX204" fmla="*/ 6098438 w 6098438"/>
              <a:gd name="connsiteY204" fmla="*/ 6857998 h 6857998"/>
              <a:gd name="connsiteX205" fmla="*/ 0 w 6098438"/>
              <a:gd name="connsiteY205"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098438" h="6857998">
                <a:moveTo>
                  <a:pt x="5422404" y="6660309"/>
                </a:moveTo>
                <a:cubicBezTo>
                  <a:pt x="5426862" y="6656081"/>
                  <a:pt x="5433912" y="6656261"/>
                  <a:pt x="5438149" y="6660711"/>
                </a:cubicBezTo>
                <a:cubicBezTo>
                  <a:pt x="5442507" y="6665429"/>
                  <a:pt x="5442507" y="6672698"/>
                  <a:pt x="5438149" y="6677416"/>
                </a:cubicBezTo>
                <a:cubicBezTo>
                  <a:pt x="5436081" y="6679641"/>
                  <a:pt x="5433159" y="6680880"/>
                  <a:pt x="5430116" y="6680824"/>
                </a:cubicBezTo>
                <a:lnTo>
                  <a:pt x="5430146" y="6680774"/>
                </a:lnTo>
                <a:cubicBezTo>
                  <a:pt x="5427073" y="6680869"/>
                  <a:pt x="5424111" y="6679647"/>
                  <a:pt x="5422002" y="6677416"/>
                </a:cubicBezTo>
                <a:cubicBezTo>
                  <a:pt x="5417644" y="6672698"/>
                  <a:pt x="5417644" y="6665429"/>
                  <a:pt x="5422002" y="6660711"/>
                </a:cubicBezTo>
                <a:cubicBezTo>
                  <a:pt x="5422133" y="6660574"/>
                  <a:pt x="5422263" y="6660439"/>
                  <a:pt x="5422404" y="6660309"/>
                </a:cubicBezTo>
                <a:close/>
                <a:moveTo>
                  <a:pt x="5271809" y="6659397"/>
                </a:moveTo>
                <a:lnTo>
                  <a:pt x="5277462" y="6672786"/>
                </a:lnTo>
                <a:lnTo>
                  <a:pt x="5266195" y="6672786"/>
                </a:lnTo>
                <a:close/>
                <a:moveTo>
                  <a:pt x="5377758" y="6657854"/>
                </a:moveTo>
                <a:lnTo>
                  <a:pt x="5384205" y="6657854"/>
                </a:lnTo>
                <a:cubicBezTo>
                  <a:pt x="5386153" y="6657761"/>
                  <a:pt x="5388071" y="6658345"/>
                  <a:pt x="5389638" y="6659508"/>
                </a:cubicBezTo>
                <a:cubicBezTo>
                  <a:pt x="5390993" y="6660551"/>
                  <a:pt x="5391767" y="6662180"/>
                  <a:pt x="5391716" y="6663887"/>
                </a:cubicBezTo>
                <a:cubicBezTo>
                  <a:pt x="5391767" y="6665707"/>
                  <a:pt x="5390993" y="6667453"/>
                  <a:pt x="5389618" y="6668647"/>
                </a:cubicBezTo>
                <a:cubicBezTo>
                  <a:pt x="5388101" y="6669911"/>
                  <a:pt x="5386163" y="6670561"/>
                  <a:pt x="5384185" y="6670471"/>
                </a:cubicBezTo>
                <a:lnTo>
                  <a:pt x="5377738" y="6670471"/>
                </a:lnTo>
                <a:close/>
                <a:moveTo>
                  <a:pt x="5514025" y="6657844"/>
                </a:moveTo>
                <a:lnTo>
                  <a:pt x="5521597" y="6657844"/>
                </a:lnTo>
                <a:cubicBezTo>
                  <a:pt x="5523474" y="6657761"/>
                  <a:pt x="5525332" y="6658308"/>
                  <a:pt x="5526858" y="6659397"/>
                </a:cubicBezTo>
                <a:cubicBezTo>
                  <a:pt x="5527220" y="6659677"/>
                  <a:pt x="5527551" y="6660004"/>
                  <a:pt x="5527833" y="6660369"/>
                </a:cubicBezTo>
                <a:cubicBezTo>
                  <a:pt x="5529590" y="6662655"/>
                  <a:pt x="5529148" y="6665926"/>
                  <a:pt x="5526858" y="6667675"/>
                </a:cubicBezTo>
                <a:cubicBezTo>
                  <a:pt x="5525332" y="6668767"/>
                  <a:pt x="5523474" y="6669319"/>
                  <a:pt x="5521597" y="6669238"/>
                </a:cubicBezTo>
                <a:lnTo>
                  <a:pt x="5514025" y="6669238"/>
                </a:lnTo>
                <a:close/>
                <a:moveTo>
                  <a:pt x="5306011" y="6652513"/>
                </a:moveTo>
                <a:lnTo>
                  <a:pt x="5306011" y="6685583"/>
                </a:lnTo>
                <a:lnTo>
                  <a:pt x="5311865" y="6685583"/>
                </a:lnTo>
                <a:lnTo>
                  <a:pt x="5311865" y="6672816"/>
                </a:lnTo>
                <a:lnTo>
                  <a:pt x="5327581" y="6672816"/>
                </a:lnTo>
                <a:lnTo>
                  <a:pt x="5327581" y="6667415"/>
                </a:lnTo>
                <a:lnTo>
                  <a:pt x="5311865" y="6667415"/>
                </a:lnTo>
                <a:lnTo>
                  <a:pt x="5311865" y="6657874"/>
                </a:lnTo>
                <a:lnTo>
                  <a:pt x="5329729" y="6657874"/>
                </a:lnTo>
                <a:lnTo>
                  <a:pt x="5329729" y="6652513"/>
                </a:lnTo>
                <a:close/>
                <a:moveTo>
                  <a:pt x="5508201" y="6652483"/>
                </a:moveTo>
                <a:lnTo>
                  <a:pt x="5508201" y="6685553"/>
                </a:lnTo>
                <a:lnTo>
                  <a:pt x="5514025" y="6685553"/>
                </a:lnTo>
                <a:lnTo>
                  <a:pt x="5514025" y="6674640"/>
                </a:lnTo>
                <a:lnTo>
                  <a:pt x="5520572" y="6674640"/>
                </a:lnTo>
                <a:lnTo>
                  <a:pt x="5529600" y="6685583"/>
                </a:lnTo>
                <a:lnTo>
                  <a:pt x="5536719" y="6685583"/>
                </a:lnTo>
                <a:lnTo>
                  <a:pt x="5527109" y="6673838"/>
                </a:lnTo>
                <a:cubicBezTo>
                  <a:pt x="5529339" y="6673166"/>
                  <a:pt x="5531287" y="6671804"/>
                  <a:pt x="5532693" y="6669950"/>
                </a:cubicBezTo>
                <a:cubicBezTo>
                  <a:pt x="5534048" y="6668101"/>
                  <a:pt x="5534751" y="6665857"/>
                  <a:pt x="5534701" y="6663566"/>
                </a:cubicBezTo>
                <a:cubicBezTo>
                  <a:pt x="5534801" y="6660481"/>
                  <a:pt x="5533466" y="6657523"/>
                  <a:pt x="5531086" y="6655549"/>
                </a:cubicBezTo>
                <a:cubicBezTo>
                  <a:pt x="5528475" y="6653424"/>
                  <a:pt x="5525182" y="6652332"/>
                  <a:pt x="5521818" y="6652483"/>
                </a:cubicBezTo>
                <a:close/>
                <a:moveTo>
                  <a:pt x="5549743" y="6652433"/>
                </a:moveTo>
                <a:lnTo>
                  <a:pt x="5563068" y="6674400"/>
                </a:lnTo>
                <a:lnTo>
                  <a:pt x="5563068" y="6685553"/>
                </a:lnTo>
                <a:lnTo>
                  <a:pt x="5569023" y="6685553"/>
                </a:lnTo>
                <a:lnTo>
                  <a:pt x="5569023" y="6674400"/>
                </a:lnTo>
                <a:lnTo>
                  <a:pt x="5582298" y="6652433"/>
                </a:lnTo>
                <a:lnTo>
                  <a:pt x="5575801" y="6652433"/>
                </a:lnTo>
                <a:lnTo>
                  <a:pt x="5565991" y="6668648"/>
                </a:lnTo>
                <a:lnTo>
                  <a:pt x="5556240" y="6652433"/>
                </a:lnTo>
                <a:close/>
                <a:moveTo>
                  <a:pt x="5459177" y="6652433"/>
                </a:moveTo>
                <a:lnTo>
                  <a:pt x="5472502" y="6674400"/>
                </a:lnTo>
                <a:lnTo>
                  <a:pt x="5472502" y="6685553"/>
                </a:lnTo>
                <a:lnTo>
                  <a:pt x="5478457" y="6685553"/>
                </a:lnTo>
                <a:lnTo>
                  <a:pt x="5478457" y="6674400"/>
                </a:lnTo>
                <a:lnTo>
                  <a:pt x="5491732" y="6652433"/>
                </a:lnTo>
                <a:lnTo>
                  <a:pt x="5485235" y="6652433"/>
                </a:lnTo>
                <a:lnTo>
                  <a:pt x="5475434" y="6668648"/>
                </a:lnTo>
                <a:lnTo>
                  <a:pt x="5465674" y="6652433"/>
                </a:lnTo>
                <a:close/>
                <a:moveTo>
                  <a:pt x="5371884" y="6652433"/>
                </a:moveTo>
                <a:lnTo>
                  <a:pt x="5371884" y="6685553"/>
                </a:lnTo>
                <a:lnTo>
                  <a:pt x="5377738" y="6685553"/>
                </a:lnTo>
                <a:lnTo>
                  <a:pt x="5377738" y="6675863"/>
                </a:lnTo>
                <a:lnTo>
                  <a:pt x="5383552" y="6675863"/>
                </a:lnTo>
                <a:cubicBezTo>
                  <a:pt x="5387780" y="6675856"/>
                  <a:pt x="5391144" y="6674767"/>
                  <a:pt x="5393644" y="6672596"/>
                </a:cubicBezTo>
                <a:cubicBezTo>
                  <a:pt x="5396205" y="6670438"/>
                  <a:pt x="5397631" y="6667221"/>
                  <a:pt x="5397500" y="6663877"/>
                </a:cubicBezTo>
                <a:cubicBezTo>
                  <a:pt x="5397601" y="6660717"/>
                  <a:pt x="5396285" y="6657678"/>
                  <a:pt x="5393895" y="6655600"/>
                </a:cubicBezTo>
                <a:cubicBezTo>
                  <a:pt x="5391224" y="6653397"/>
                  <a:pt x="5387830" y="6652268"/>
                  <a:pt x="5384376" y="6652433"/>
                </a:cubicBezTo>
                <a:close/>
                <a:moveTo>
                  <a:pt x="5269077" y="6652242"/>
                </a:moveTo>
                <a:lnTo>
                  <a:pt x="5254537" y="6685553"/>
                </a:lnTo>
                <a:lnTo>
                  <a:pt x="5260823" y="6685553"/>
                </a:lnTo>
                <a:lnTo>
                  <a:pt x="5263906" y="6678197"/>
                </a:lnTo>
                <a:lnTo>
                  <a:pt x="5279711" y="6678197"/>
                </a:lnTo>
                <a:lnTo>
                  <a:pt x="5282834" y="6685553"/>
                </a:lnTo>
                <a:lnTo>
                  <a:pt x="5289080" y="6685553"/>
                </a:lnTo>
                <a:lnTo>
                  <a:pt x="5274590" y="6652242"/>
                </a:lnTo>
                <a:close/>
                <a:moveTo>
                  <a:pt x="5430074" y="6651733"/>
                </a:moveTo>
                <a:cubicBezTo>
                  <a:pt x="5425632" y="6651757"/>
                  <a:pt x="5421199" y="6653472"/>
                  <a:pt x="5417825" y="6656873"/>
                </a:cubicBezTo>
                <a:cubicBezTo>
                  <a:pt x="5414551" y="6660067"/>
                  <a:pt x="5412734" y="6664467"/>
                  <a:pt x="5412804" y="6669039"/>
                </a:cubicBezTo>
                <a:cubicBezTo>
                  <a:pt x="5412794" y="6673673"/>
                  <a:pt x="5414652" y="6678117"/>
                  <a:pt x="5417955" y="6681376"/>
                </a:cubicBezTo>
                <a:cubicBezTo>
                  <a:pt x="5424774" y="6688107"/>
                  <a:pt x="5435759" y="6688049"/>
                  <a:pt x="5442507" y="6681248"/>
                </a:cubicBezTo>
                <a:cubicBezTo>
                  <a:pt x="5449255" y="6674445"/>
                  <a:pt x="5449195" y="6663475"/>
                  <a:pt x="5442377" y="6656743"/>
                </a:cubicBezTo>
                <a:cubicBezTo>
                  <a:pt x="5438967" y="6653378"/>
                  <a:pt x="5434516" y="6651710"/>
                  <a:pt x="5430074" y="6651733"/>
                </a:cubicBezTo>
                <a:close/>
                <a:moveTo>
                  <a:pt x="5271819" y="6645509"/>
                </a:moveTo>
                <a:cubicBezTo>
                  <a:pt x="5272652" y="6645380"/>
                  <a:pt x="5273475" y="6645817"/>
                  <a:pt x="5273827" y="6646581"/>
                </a:cubicBezTo>
                <a:cubicBezTo>
                  <a:pt x="5274219" y="6647310"/>
                  <a:pt x="5274219" y="6648186"/>
                  <a:pt x="5273827" y="6648916"/>
                </a:cubicBezTo>
                <a:cubicBezTo>
                  <a:pt x="5273465" y="6649676"/>
                  <a:pt x="5272652" y="6650112"/>
                  <a:pt x="5271819" y="6649988"/>
                </a:cubicBezTo>
                <a:cubicBezTo>
                  <a:pt x="5271005" y="6650101"/>
                  <a:pt x="5270212" y="6649664"/>
                  <a:pt x="5269871" y="6648916"/>
                </a:cubicBezTo>
                <a:cubicBezTo>
                  <a:pt x="5269479" y="6648186"/>
                  <a:pt x="5269479" y="6647310"/>
                  <a:pt x="5269871" y="6646581"/>
                </a:cubicBezTo>
                <a:cubicBezTo>
                  <a:pt x="5270212" y="6645829"/>
                  <a:pt x="5271005" y="6645392"/>
                  <a:pt x="5271819" y="6645509"/>
                </a:cubicBezTo>
                <a:close/>
                <a:moveTo>
                  <a:pt x="5267872" y="6644045"/>
                </a:moveTo>
                <a:cubicBezTo>
                  <a:pt x="5266878" y="6645011"/>
                  <a:pt x="5266336" y="6646357"/>
                  <a:pt x="5266406" y="6647743"/>
                </a:cubicBezTo>
                <a:cubicBezTo>
                  <a:pt x="5266346" y="6649130"/>
                  <a:pt x="5266878" y="6650476"/>
                  <a:pt x="5267872" y="6651451"/>
                </a:cubicBezTo>
                <a:cubicBezTo>
                  <a:pt x="5270172" y="6653322"/>
                  <a:pt x="5273475" y="6653322"/>
                  <a:pt x="5275775" y="6651451"/>
                </a:cubicBezTo>
                <a:cubicBezTo>
                  <a:pt x="5277793" y="6649394"/>
                  <a:pt x="5277793" y="6646103"/>
                  <a:pt x="5275775" y="6644045"/>
                </a:cubicBezTo>
                <a:cubicBezTo>
                  <a:pt x="5273475" y="6642164"/>
                  <a:pt x="5270172" y="6642164"/>
                  <a:pt x="5267872" y="6644045"/>
                </a:cubicBezTo>
                <a:close/>
                <a:moveTo>
                  <a:pt x="5435127" y="6642011"/>
                </a:moveTo>
                <a:cubicBezTo>
                  <a:pt x="5434183" y="6642017"/>
                  <a:pt x="5433279" y="6642396"/>
                  <a:pt x="5432616" y="6643063"/>
                </a:cubicBezTo>
                <a:cubicBezTo>
                  <a:pt x="5432566" y="6643108"/>
                  <a:pt x="5432526" y="6643154"/>
                  <a:pt x="5432476" y="6643203"/>
                </a:cubicBezTo>
                <a:cubicBezTo>
                  <a:pt x="5431210" y="6644547"/>
                  <a:pt x="5431271" y="6646665"/>
                  <a:pt x="5432616" y="6647934"/>
                </a:cubicBezTo>
                <a:cubicBezTo>
                  <a:pt x="5434042" y="6649223"/>
                  <a:pt x="5436211" y="6649223"/>
                  <a:pt x="5437637" y="6647934"/>
                </a:cubicBezTo>
                <a:cubicBezTo>
                  <a:pt x="5437657" y="6647917"/>
                  <a:pt x="5437667" y="6647900"/>
                  <a:pt x="5437687" y="6647882"/>
                </a:cubicBezTo>
                <a:cubicBezTo>
                  <a:pt x="5439013" y="6646537"/>
                  <a:pt x="5438983" y="6644379"/>
                  <a:pt x="5437637" y="6643063"/>
                </a:cubicBezTo>
                <a:cubicBezTo>
                  <a:pt x="5436954" y="6642408"/>
                  <a:pt x="5436040" y="6642047"/>
                  <a:pt x="5435096" y="6642061"/>
                </a:cubicBezTo>
                <a:close/>
                <a:moveTo>
                  <a:pt x="5424974" y="6642011"/>
                </a:moveTo>
                <a:cubicBezTo>
                  <a:pt x="5424031" y="6642017"/>
                  <a:pt x="5423127" y="6642396"/>
                  <a:pt x="5422464" y="6643063"/>
                </a:cubicBezTo>
                <a:cubicBezTo>
                  <a:pt x="5422414" y="6643108"/>
                  <a:pt x="5422374" y="6643154"/>
                  <a:pt x="5422323" y="6643203"/>
                </a:cubicBezTo>
                <a:cubicBezTo>
                  <a:pt x="5421058" y="6644547"/>
                  <a:pt x="5421119" y="6646665"/>
                  <a:pt x="5422464" y="6647934"/>
                </a:cubicBezTo>
                <a:cubicBezTo>
                  <a:pt x="5423890" y="6649223"/>
                  <a:pt x="5426059" y="6649223"/>
                  <a:pt x="5427485" y="6647934"/>
                </a:cubicBezTo>
                <a:cubicBezTo>
                  <a:pt x="5427505" y="6647917"/>
                  <a:pt x="5427515" y="6647900"/>
                  <a:pt x="5427535" y="6647882"/>
                </a:cubicBezTo>
                <a:cubicBezTo>
                  <a:pt x="5428861" y="6646537"/>
                  <a:pt x="5428830" y="6644379"/>
                  <a:pt x="5427485" y="6643063"/>
                </a:cubicBezTo>
                <a:cubicBezTo>
                  <a:pt x="5426802" y="6642406"/>
                  <a:pt x="5425888" y="6642045"/>
                  <a:pt x="5424944" y="6642061"/>
                </a:cubicBezTo>
                <a:close/>
                <a:moveTo>
                  <a:pt x="4882549" y="6427326"/>
                </a:moveTo>
                <a:cubicBezTo>
                  <a:pt x="4922599" y="6492519"/>
                  <a:pt x="4910276" y="6579278"/>
                  <a:pt x="4850251" y="6630260"/>
                </a:cubicBezTo>
                <a:cubicBezTo>
                  <a:pt x="4827294" y="6649738"/>
                  <a:pt x="4800362" y="6661565"/>
                  <a:pt x="4772635" y="6665838"/>
                </a:cubicBezTo>
                <a:close/>
                <a:moveTo>
                  <a:pt x="4862474" y="6423847"/>
                </a:moveTo>
                <a:lnTo>
                  <a:pt x="4864363" y="6426133"/>
                </a:lnTo>
                <a:lnTo>
                  <a:pt x="4757827" y="6657291"/>
                </a:lnTo>
                <a:cubicBezTo>
                  <a:pt x="4756436" y="6657192"/>
                  <a:pt x="4756337" y="6657192"/>
                  <a:pt x="4754945" y="6657192"/>
                </a:cubicBezTo>
                <a:lnTo>
                  <a:pt x="4714398" y="6549663"/>
                </a:lnTo>
                <a:close/>
                <a:moveTo>
                  <a:pt x="5641019" y="6423748"/>
                </a:moveTo>
                <a:lnTo>
                  <a:pt x="5712871" y="6526110"/>
                </a:lnTo>
                <a:lnTo>
                  <a:pt x="5712871" y="6596868"/>
                </a:lnTo>
                <a:lnTo>
                  <a:pt x="5734039" y="6596868"/>
                </a:lnTo>
                <a:lnTo>
                  <a:pt x="5734039" y="6526110"/>
                </a:lnTo>
                <a:lnTo>
                  <a:pt x="5805890" y="6423748"/>
                </a:lnTo>
                <a:lnTo>
                  <a:pt x="5781542" y="6423748"/>
                </a:lnTo>
                <a:lnTo>
                  <a:pt x="5725989" y="6503948"/>
                </a:lnTo>
                <a:lnTo>
                  <a:pt x="5721119" y="6503948"/>
                </a:lnTo>
                <a:lnTo>
                  <a:pt x="5665367" y="6423748"/>
                </a:lnTo>
                <a:close/>
                <a:moveTo>
                  <a:pt x="5446234" y="6423748"/>
                </a:moveTo>
                <a:lnTo>
                  <a:pt x="5446234" y="6596868"/>
                </a:lnTo>
                <a:lnTo>
                  <a:pt x="5467501" y="6596868"/>
                </a:lnTo>
                <a:lnTo>
                  <a:pt x="5467501" y="6446307"/>
                </a:lnTo>
                <a:lnTo>
                  <a:pt x="5471477" y="6442332"/>
                </a:lnTo>
                <a:lnTo>
                  <a:pt x="5540745" y="6442332"/>
                </a:lnTo>
                <a:cubicBezTo>
                  <a:pt x="5550881" y="6442332"/>
                  <a:pt x="5562509" y="6443624"/>
                  <a:pt x="5572149" y="6453264"/>
                </a:cubicBezTo>
                <a:cubicBezTo>
                  <a:pt x="5577615" y="6459028"/>
                  <a:pt x="5580596" y="6466382"/>
                  <a:pt x="5580596" y="6474034"/>
                </a:cubicBezTo>
                <a:cubicBezTo>
                  <a:pt x="5580596" y="6491923"/>
                  <a:pt x="5565590" y="6505935"/>
                  <a:pt x="5546509" y="6505935"/>
                </a:cubicBezTo>
                <a:lnTo>
                  <a:pt x="5485986" y="6505935"/>
                </a:lnTo>
                <a:lnTo>
                  <a:pt x="5485986" y="6524519"/>
                </a:lnTo>
                <a:lnTo>
                  <a:pt x="5533788" y="6524519"/>
                </a:lnTo>
                <a:lnTo>
                  <a:pt x="5583279" y="6596868"/>
                </a:lnTo>
                <a:lnTo>
                  <a:pt x="5607528" y="6596868"/>
                </a:lnTo>
                <a:lnTo>
                  <a:pt x="5556049" y="6523029"/>
                </a:lnTo>
                <a:lnTo>
                  <a:pt x="5557440" y="6522731"/>
                </a:lnTo>
                <a:cubicBezTo>
                  <a:pt x="5559925" y="6522234"/>
                  <a:pt x="5561416" y="6521836"/>
                  <a:pt x="5562012" y="6521637"/>
                </a:cubicBezTo>
                <a:cubicBezTo>
                  <a:pt x="5586460" y="6514979"/>
                  <a:pt x="5601665" y="6496792"/>
                  <a:pt x="5601665" y="6474233"/>
                </a:cubicBezTo>
                <a:cubicBezTo>
                  <a:pt x="5601665" y="6461513"/>
                  <a:pt x="5597193" y="6449985"/>
                  <a:pt x="5588646" y="6440941"/>
                </a:cubicBezTo>
                <a:cubicBezTo>
                  <a:pt x="5577615" y="6429413"/>
                  <a:pt x="5561913" y="6423748"/>
                  <a:pt x="5540745" y="6423748"/>
                </a:cubicBezTo>
                <a:close/>
                <a:moveTo>
                  <a:pt x="5254132" y="6423748"/>
                </a:moveTo>
                <a:lnTo>
                  <a:pt x="5254132" y="6596868"/>
                </a:lnTo>
                <a:lnTo>
                  <a:pt x="5275399" y="6596868"/>
                </a:lnTo>
                <a:lnTo>
                  <a:pt x="5275399" y="6528395"/>
                </a:lnTo>
                <a:lnTo>
                  <a:pt x="5279375" y="6524420"/>
                </a:lnTo>
                <a:lnTo>
                  <a:pt x="5368121" y="6524420"/>
                </a:lnTo>
                <a:lnTo>
                  <a:pt x="5368121" y="6505836"/>
                </a:lnTo>
                <a:lnTo>
                  <a:pt x="5279375" y="6505836"/>
                </a:lnTo>
                <a:lnTo>
                  <a:pt x="5275399" y="6501861"/>
                </a:lnTo>
                <a:lnTo>
                  <a:pt x="5275399" y="6447798"/>
                </a:lnTo>
                <a:lnTo>
                  <a:pt x="5279375" y="6443823"/>
                </a:lnTo>
                <a:lnTo>
                  <a:pt x="5389090" y="6443823"/>
                </a:lnTo>
                <a:lnTo>
                  <a:pt x="5389090" y="6423748"/>
                </a:lnTo>
                <a:close/>
                <a:moveTo>
                  <a:pt x="5102776" y="6423748"/>
                </a:moveTo>
                <a:lnTo>
                  <a:pt x="5023073" y="6596868"/>
                </a:lnTo>
                <a:lnTo>
                  <a:pt x="5044937" y="6596868"/>
                </a:lnTo>
                <a:lnTo>
                  <a:pt x="5109335" y="6452370"/>
                </a:lnTo>
                <a:lnTo>
                  <a:pt x="5115198" y="6452370"/>
                </a:lnTo>
                <a:lnTo>
                  <a:pt x="5148689" y="6526308"/>
                </a:lnTo>
                <a:lnTo>
                  <a:pt x="5096714" y="6526308"/>
                </a:lnTo>
                <a:lnTo>
                  <a:pt x="5088465" y="6544892"/>
                </a:lnTo>
                <a:lnTo>
                  <a:pt x="5156839" y="6544892"/>
                </a:lnTo>
                <a:lnTo>
                  <a:pt x="5179795" y="6596868"/>
                </a:lnTo>
                <a:lnTo>
                  <a:pt x="5202951" y="6596868"/>
                </a:lnTo>
                <a:lnTo>
                  <a:pt x="5123348" y="6423748"/>
                </a:lnTo>
                <a:close/>
                <a:moveTo>
                  <a:pt x="4849555" y="6408543"/>
                </a:moveTo>
                <a:lnTo>
                  <a:pt x="4851443" y="6410828"/>
                </a:lnTo>
                <a:lnTo>
                  <a:pt x="4694323" y="6544396"/>
                </a:lnTo>
                <a:lnTo>
                  <a:pt x="4740734" y="6667627"/>
                </a:lnTo>
                <a:cubicBezTo>
                  <a:pt x="4698497" y="6665738"/>
                  <a:pt x="4657056" y="6646956"/>
                  <a:pt x="4627639" y="6612272"/>
                </a:cubicBezTo>
                <a:cubicBezTo>
                  <a:pt x="4598123" y="6577588"/>
                  <a:pt x="4586297" y="6533762"/>
                  <a:pt x="4591167" y="6491724"/>
                </a:cubicBezTo>
                <a:lnTo>
                  <a:pt x="4676336" y="6535252"/>
                </a:lnTo>
                <a:lnTo>
                  <a:pt x="4690149" y="6523526"/>
                </a:lnTo>
                <a:lnTo>
                  <a:pt x="4603788" y="6479401"/>
                </a:lnTo>
                <a:cubicBezTo>
                  <a:pt x="4603987" y="6478009"/>
                  <a:pt x="4603987" y="6477910"/>
                  <a:pt x="4604186" y="6476519"/>
                </a:cubicBezTo>
                <a:close/>
                <a:moveTo>
                  <a:pt x="4749169" y="6352120"/>
                </a:moveTo>
                <a:cubicBezTo>
                  <a:pt x="4785803" y="6352443"/>
                  <a:pt x="4822176" y="6365412"/>
                  <a:pt x="4851145" y="6390456"/>
                </a:cubicBezTo>
                <a:lnTo>
                  <a:pt x="4598024" y="6460519"/>
                </a:lnTo>
                <a:cubicBezTo>
                  <a:pt x="4606769" y="6433785"/>
                  <a:pt x="4622770" y="6409139"/>
                  <a:pt x="4645627" y="6389661"/>
                </a:cubicBezTo>
                <a:cubicBezTo>
                  <a:pt x="4675640" y="6364120"/>
                  <a:pt x="4712535" y="6351797"/>
                  <a:pt x="4749169" y="6352120"/>
                </a:cubicBezTo>
                <a:close/>
                <a:moveTo>
                  <a:pt x="4762063" y="6335536"/>
                </a:moveTo>
                <a:cubicBezTo>
                  <a:pt x="4717430" y="6331921"/>
                  <a:pt x="4671417" y="6345337"/>
                  <a:pt x="4634596" y="6376642"/>
                </a:cubicBezTo>
                <a:cubicBezTo>
                  <a:pt x="4560955" y="6439251"/>
                  <a:pt x="4552011" y="6549663"/>
                  <a:pt x="4614620" y="6623303"/>
                </a:cubicBezTo>
                <a:cubicBezTo>
                  <a:pt x="4677230" y="6696944"/>
                  <a:pt x="4787641" y="6705888"/>
                  <a:pt x="4861282" y="6643279"/>
                </a:cubicBezTo>
                <a:cubicBezTo>
                  <a:pt x="4934923" y="6580669"/>
                  <a:pt x="4943867" y="6470258"/>
                  <a:pt x="4881257" y="6396617"/>
                </a:cubicBezTo>
                <a:cubicBezTo>
                  <a:pt x="4849953" y="6359797"/>
                  <a:pt x="4806698" y="6339150"/>
                  <a:pt x="4762063" y="6335536"/>
                </a:cubicBezTo>
                <a:close/>
                <a:moveTo>
                  <a:pt x="0" y="0"/>
                </a:moveTo>
                <a:lnTo>
                  <a:pt x="6098438" y="0"/>
                </a:lnTo>
                <a:lnTo>
                  <a:pt x="6098438" y="6857998"/>
                </a:lnTo>
                <a:lnTo>
                  <a:pt x="0" y="6857998"/>
                </a:lnTo>
                <a:close/>
              </a:path>
            </a:pathLst>
          </a:custGeom>
          <a:solidFill>
            <a:schemeClr val="accent1"/>
          </a:solidFill>
        </p:spPr>
        <p:txBody>
          <a:bodyPr wrap="square">
            <a:noAutofit/>
          </a:bodyPr>
          <a:lstStyle>
            <a:lvl1pPr marL="7938" indent="0">
              <a:buNone/>
              <a:defRPr sz="1000"/>
            </a:lvl1pPr>
          </a:lstStyle>
          <a:p>
            <a:r>
              <a:rPr lang="en-GB"/>
              <a:t>Click on icon to add an image</a:t>
            </a:r>
            <a:endParaRPr lang="en-GB" dirty="0"/>
          </a:p>
        </p:txBody>
      </p:sp>
      <p:sp>
        <p:nvSpPr>
          <p:cNvPr id="9" name="Date Placeholder 3">
            <a:extLst>
              <a:ext uri="{FF2B5EF4-FFF2-40B4-BE49-F238E27FC236}">
                <a16:creationId xmlns:a16="http://schemas.microsoft.com/office/drawing/2014/main" id="{B588C05C-AA9E-F44F-AA73-6F6E3D23EC81}"/>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0" name="Footer Placeholder 4">
            <a:extLst>
              <a:ext uri="{FF2B5EF4-FFF2-40B4-BE49-F238E27FC236}">
                <a16:creationId xmlns:a16="http://schemas.microsoft.com/office/drawing/2014/main" id="{121798B8-3343-F44A-875C-326BE85B5367}"/>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2" name="Slide Number Placeholder 5">
            <a:extLst>
              <a:ext uri="{FF2B5EF4-FFF2-40B4-BE49-F238E27FC236}">
                <a16:creationId xmlns:a16="http://schemas.microsoft.com/office/drawing/2014/main" id="{43976E68-6E7C-E94B-8029-362201111B6D}"/>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
        <p:nvSpPr>
          <p:cNvPr id="16" name="textruta 5">
            <a:extLst>
              <a:ext uri="{FF2B5EF4-FFF2-40B4-BE49-F238E27FC236}">
                <a16:creationId xmlns:a16="http://schemas.microsoft.com/office/drawing/2014/main" id="{E907007E-C6E7-4A81-BCDF-64543F3BC847}"/>
              </a:ext>
            </a:extLst>
          </p:cNvPr>
          <p:cNvSpPr txBox="1"/>
          <p:nvPr userDrawn="1"/>
        </p:nvSpPr>
        <p:spPr>
          <a:xfrm>
            <a:off x="12323953" y="-11194"/>
            <a:ext cx="1866181" cy="2446824"/>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CHART TEMPLATES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When you add a chart by clicking on the icon or paste it from another document you need to add a chart template.</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You find the chart templates by going to:</a:t>
            </a:r>
            <a:br>
              <a:rPr lang="en-GB" sz="900" baseline="0" dirty="0">
                <a:solidFill>
                  <a:schemeClr val="tx1">
                    <a:lumMod val="65000"/>
                    <a:lumOff val="35000"/>
                  </a:schemeClr>
                </a:solidFill>
                <a:latin typeface="Arial" panose="020B0604020202020204" pitchFamily="34" charset="0"/>
                <a:cs typeface="Arial" panose="020B0604020202020204" pitchFamily="34" charset="0"/>
              </a:rPr>
            </a:br>
            <a:r>
              <a:rPr lang="en-GB" sz="900" baseline="0" dirty="0">
                <a:solidFill>
                  <a:schemeClr val="tx1">
                    <a:lumMod val="65000"/>
                    <a:lumOff val="35000"/>
                  </a:schemeClr>
                </a:solidFill>
                <a:latin typeface="Arial" panose="020B0604020202020204" pitchFamily="34" charset="0"/>
                <a:cs typeface="Arial" panose="020B0604020202020204" pitchFamily="34" charset="0"/>
              </a:rPr>
              <a:t>Home – AFRY Charts or Insert – AFRY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There you have four different templates to choose from: adjacent and standing bar charts, donut and line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2690577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Large Chart &amp; 1 column">
    <p:spTree>
      <p:nvGrpSpPr>
        <p:cNvPr id="1" name=""/>
        <p:cNvGrpSpPr/>
        <p:nvPr/>
      </p:nvGrpSpPr>
      <p:grpSpPr>
        <a:xfrm>
          <a:off x="0" y="0"/>
          <a:ext cx="0" cy="0"/>
          <a:chOff x="0" y="0"/>
          <a:chExt cx="0" cy="0"/>
        </a:xfrm>
      </p:grpSpPr>
      <p:sp>
        <p:nvSpPr>
          <p:cNvPr id="7" name="Chart Placeholder 6">
            <a:extLst>
              <a:ext uri="{FF2B5EF4-FFF2-40B4-BE49-F238E27FC236}">
                <a16:creationId xmlns:a16="http://schemas.microsoft.com/office/drawing/2014/main" id="{92FD3946-3120-4BC3-8233-4C6EDEDD99FB}"/>
              </a:ext>
            </a:extLst>
          </p:cNvPr>
          <p:cNvSpPr>
            <a:spLocks noGrp="1"/>
          </p:cNvSpPr>
          <p:nvPr>
            <p:ph type="chart" sz="quarter" idx="13" hasCustomPrompt="1"/>
          </p:nvPr>
        </p:nvSpPr>
        <p:spPr>
          <a:xfrm>
            <a:off x="766800" y="866774"/>
            <a:ext cx="6845638" cy="5222875"/>
          </a:xfrm>
          <a:prstGeom prst="rect">
            <a:avLst/>
          </a:prstGeom>
        </p:spPr>
        <p:txBody>
          <a:bodyPr/>
          <a:lstStyle>
            <a:lvl1pPr marL="0" indent="0">
              <a:buNone/>
              <a:defRPr/>
            </a:lvl1pPr>
          </a:lstStyle>
          <a:p>
            <a:r>
              <a:rPr lang="en-GB"/>
              <a:t> </a:t>
            </a:r>
            <a:endParaRPr lang="en-GB" dirty="0"/>
          </a:p>
        </p:txBody>
      </p:sp>
      <p:sp>
        <p:nvSpPr>
          <p:cNvPr id="11" name="Text Placeholder 6">
            <a:extLst>
              <a:ext uri="{FF2B5EF4-FFF2-40B4-BE49-F238E27FC236}">
                <a16:creationId xmlns:a16="http://schemas.microsoft.com/office/drawing/2014/main" id="{233FAA32-2EED-FC46-9492-5BAA389B5C67}"/>
              </a:ext>
            </a:extLst>
          </p:cNvPr>
          <p:cNvSpPr>
            <a:spLocks noGrp="1"/>
          </p:cNvSpPr>
          <p:nvPr>
            <p:ph type="body" sz="quarter" idx="17" hasCustomPrompt="1"/>
          </p:nvPr>
        </p:nvSpPr>
        <p:spPr>
          <a:xfrm>
            <a:off x="8136352" y="3507024"/>
            <a:ext cx="2291996" cy="325421"/>
          </a:xfrm>
          <a:prstGeom prst="rect">
            <a:avLst/>
          </a:prstGeom>
        </p:spPr>
        <p:txBody>
          <a:bodyPr anchor="b">
            <a:noAutofit/>
          </a:bodyPr>
          <a:lstStyle>
            <a:lvl1pPr marL="0" indent="0">
              <a:spcBef>
                <a:spcPts val="0"/>
              </a:spcBef>
              <a:spcAft>
                <a:spcPts val="0"/>
              </a:spcAft>
              <a:buNone/>
              <a:defRPr sz="1050" b="1" cap="all" spc="10" baseline="0">
                <a:solidFill>
                  <a:schemeClr val="tx1"/>
                </a:solidFill>
              </a:defRPr>
            </a:lvl1pPr>
            <a:lvl5pPr>
              <a:defRPr>
                <a:solidFill>
                  <a:schemeClr val="bg1"/>
                </a:solidFill>
              </a:defRPr>
            </a:lvl5pPr>
          </a:lstStyle>
          <a:p>
            <a:pPr lvl="0"/>
            <a:r>
              <a:rPr lang="en-GB"/>
              <a:t>Click to add a headline</a:t>
            </a:r>
            <a:endParaRPr lang="en-GB" dirty="0"/>
          </a:p>
        </p:txBody>
      </p:sp>
      <p:sp>
        <p:nvSpPr>
          <p:cNvPr id="14" name="Platshållare för text 7">
            <a:extLst>
              <a:ext uri="{FF2B5EF4-FFF2-40B4-BE49-F238E27FC236}">
                <a16:creationId xmlns:a16="http://schemas.microsoft.com/office/drawing/2014/main" id="{26599B77-7ED9-1A40-A7C8-2EFBCD452AB0}"/>
              </a:ext>
            </a:extLst>
          </p:cNvPr>
          <p:cNvSpPr>
            <a:spLocks noGrp="1"/>
          </p:cNvSpPr>
          <p:nvPr>
            <p:ph type="body" sz="quarter" idx="20" hasCustomPrompt="1"/>
          </p:nvPr>
        </p:nvSpPr>
        <p:spPr>
          <a:xfrm>
            <a:off x="8136352" y="3983113"/>
            <a:ext cx="2276475" cy="1352550"/>
          </a:xfrm>
        </p:spPr>
        <p:txBody>
          <a:bodyPr/>
          <a:lstStyle>
            <a:lvl1pPr marL="268288" indent="-261938">
              <a:tabLst/>
              <a:defRPr sz="1200"/>
            </a:lvl1pPr>
            <a:lvl2pPr>
              <a:defRPr sz="1150"/>
            </a:lvl2pPr>
          </a:lstStyle>
          <a:p>
            <a:r>
              <a:rPr lang="en-GB"/>
              <a:t>Click to add text</a:t>
            </a:r>
          </a:p>
          <a:p>
            <a:pPr lvl="1"/>
            <a:r>
              <a:rPr lang="en-GB"/>
              <a:t>Second level</a:t>
            </a:r>
          </a:p>
          <a:p>
            <a:pPr lvl="2"/>
            <a:r>
              <a:rPr lang="en-GB"/>
              <a:t>Third level</a:t>
            </a:r>
          </a:p>
          <a:p>
            <a:pPr lvl="3"/>
            <a:r>
              <a:rPr lang="en-GB"/>
              <a:t>Forth level</a:t>
            </a:r>
          </a:p>
          <a:p>
            <a:pPr lvl="4"/>
            <a:r>
              <a:rPr lang="en-GB"/>
              <a:t>Fifth level</a:t>
            </a:r>
            <a:endParaRPr lang="en-GB" dirty="0"/>
          </a:p>
        </p:txBody>
      </p:sp>
      <p:sp>
        <p:nvSpPr>
          <p:cNvPr id="18" name="Date Placeholder 3">
            <a:extLst>
              <a:ext uri="{FF2B5EF4-FFF2-40B4-BE49-F238E27FC236}">
                <a16:creationId xmlns:a16="http://schemas.microsoft.com/office/drawing/2014/main" id="{1166F723-05CD-0942-977A-A0CD2CB7CB45}"/>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9" name="Footer Placeholder 4">
            <a:extLst>
              <a:ext uri="{FF2B5EF4-FFF2-40B4-BE49-F238E27FC236}">
                <a16:creationId xmlns:a16="http://schemas.microsoft.com/office/drawing/2014/main" id="{499CF35A-1AC6-B747-B62F-EC5911514C3B}"/>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20" name="Slide Number Placeholder 5">
            <a:extLst>
              <a:ext uri="{FF2B5EF4-FFF2-40B4-BE49-F238E27FC236}">
                <a16:creationId xmlns:a16="http://schemas.microsoft.com/office/drawing/2014/main" id="{2A8C960B-BA36-B547-A6BB-ED325DC04303}"/>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
        <p:nvSpPr>
          <p:cNvPr id="21" name="textruta 5">
            <a:extLst>
              <a:ext uri="{FF2B5EF4-FFF2-40B4-BE49-F238E27FC236}">
                <a16:creationId xmlns:a16="http://schemas.microsoft.com/office/drawing/2014/main" id="{2F11E052-FFDB-465D-93DE-F2D6F4A45283}"/>
              </a:ext>
            </a:extLst>
          </p:cNvPr>
          <p:cNvSpPr txBox="1"/>
          <p:nvPr userDrawn="1"/>
        </p:nvSpPr>
        <p:spPr>
          <a:xfrm>
            <a:off x="12323953" y="-11194"/>
            <a:ext cx="1866181" cy="2446824"/>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CHART TEMPLATES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When you add a chart by clicking on the icon or paste it from another document you need to add a chart template.</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You find the chart templates by going to:</a:t>
            </a:r>
            <a:br>
              <a:rPr lang="en-GB" sz="900" baseline="0" dirty="0">
                <a:solidFill>
                  <a:schemeClr val="tx1">
                    <a:lumMod val="65000"/>
                    <a:lumOff val="35000"/>
                  </a:schemeClr>
                </a:solidFill>
                <a:latin typeface="Arial" panose="020B0604020202020204" pitchFamily="34" charset="0"/>
                <a:cs typeface="Arial" panose="020B0604020202020204" pitchFamily="34" charset="0"/>
              </a:rPr>
            </a:br>
            <a:r>
              <a:rPr lang="en-GB" sz="900" baseline="0" dirty="0">
                <a:solidFill>
                  <a:schemeClr val="tx1">
                    <a:lumMod val="65000"/>
                    <a:lumOff val="35000"/>
                  </a:schemeClr>
                </a:solidFill>
                <a:latin typeface="Arial" panose="020B0604020202020204" pitchFamily="34" charset="0"/>
                <a:cs typeface="Arial" panose="020B0604020202020204" pitchFamily="34" charset="0"/>
              </a:rPr>
              <a:t>Home – AFRY Charts or Insert – AFRY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There you have four different templates to choose from: adjacent and standing bar charts, donut and line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grpSp>
        <p:nvGrpSpPr>
          <p:cNvPr id="22" name="Grupp 21">
            <a:extLst>
              <a:ext uri="{FF2B5EF4-FFF2-40B4-BE49-F238E27FC236}">
                <a16:creationId xmlns:a16="http://schemas.microsoft.com/office/drawing/2014/main" id="{B1740FF7-C397-2743-A271-565AB2F57953}"/>
              </a:ext>
            </a:extLst>
          </p:cNvPr>
          <p:cNvGrpSpPr/>
          <p:nvPr userDrawn="1"/>
        </p:nvGrpSpPr>
        <p:grpSpPr>
          <a:xfrm>
            <a:off x="10666502" y="6334963"/>
            <a:ext cx="1232056" cy="351426"/>
            <a:chOff x="10666502" y="6334963"/>
            <a:chExt cx="1232056" cy="351426"/>
          </a:xfrm>
        </p:grpSpPr>
        <p:grpSp>
          <p:nvGrpSpPr>
            <p:cNvPr id="23" name="Grupp 22">
              <a:extLst>
                <a:ext uri="{FF2B5EF4-FFF2-40B4-BE49-F238E27FC236}">
                  <a16:creationId xmlns:a16="http://schemas.microsoft.com/office/drawing/2014/main" id="{ECA9E087-94F0-CB40-A0F5-9291B2D2D82D}"/>
                </a:ext>
              </a:extLst>
            </p:cNvPr>
            <p:cNvGrpSpPr/>
            <p:nvPr userDrawn="1"/>
          </p:nvGrpSpPr>
          <p:grpSpPr>
            <a:xfrm>
              <a:off x="10666502" y="6334963"/>
              <a:ext cx="1232056" cy="349818"/>
              <a:chOff x="2157473" y="2311143"/>
              <a:chExt cx="7872351" cy="2235200"/>
            </a:xfrm>
          </p:grpSpPr>
          <p:sp>
            <p:nvSpPr>
              <p:cNvPr id="32" name="Frihandsfigur 31">
                <a:extLst>
                  <a:ext uri="{FF2B5EF4-FFF2-40B4-BE49-F238E27FC236}">
                    <a16:creationId xmlns:a16="http://schemas.microsoft.com/office/drawing/2014/main" id="{F5F6D1D3-FE4C-464C-A025-DD675732C128}"/>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33" name="Frihandsfigur 32">
                <a:extLst>
                  <a:ext uri="{FF2B5EF4-FFF2-40B4-BE49-F238E27FC236}">
                    <a16:creationId xmlns:a16="http://schemas.microsoft.com/office/drawing/2014/main" id="{1F786EFC-9D37-DB4C-8A6B-E7A1175B60D9}"/>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34" name="Frihandsfigur 33">
                <a:extLst>
                  <a:ext uri="{FF2B5EF4-FFF2-40B4-BE49-F238E27FC236}">
                    <a16:creationId xmlns:a16="http://schemas.microsoft.com/office/drawing/2014/main" id="{AA28BE22-FAC6-194C-BAE1-D37BB4560D41}"/>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35" name="Frihandsfigur 34">
                <a:extLst>
                  <a:ext uri="{FF2B5EF4-FFF2-40B4-BE49-F238E27FC236}">
                    <a16:creationId xmlns:a16="http://schemas.microsoft.com/office/drawing/2014/main" id="{117DE399-1DDD-3A40-B99A-31E3233C911B}"/>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36" name="Frihandsfigur 35">
                <a:extLst>
                  <a:ext uri="{FF2B5EF4-FFF2-40B4-BE49-F238E27FC236}">
                    <a16:creationId xmlns:a16="http://schemas.microsoft.com/office/drawing/2014/main" id="{B3DB1EBA-130F-404A-9A1E-74062D8FAA97}"/>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24" name="Frihandsfigur 23">
              <a:extLst>
                <a:ext uri="{FF2B5EF4-FFF2-40B4-BE49-F238E27FC236}">
                  <a16:creationId xmlns:a16="http://schemas.microsoft.com/office/drawing/2014/main" id="{5FA12764-40FC-AC40-B711-30B5AA7FDE99}"/>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5" name="Frihandsfigur 24">
              <a:extLst>
                <a:ext uri="{FF2B5EF4-FFF2-40B4-BE49-F238E27FC236}">
                  <a16:creationId xmlns:a16="http://schemas.microsoft.com/office/drawing/2014/main" id="{7DAAF89F-9C64-1547-B530-3DFBD8535BAA}"/>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6" name="Frihandsfigur 25">
              <a:extLst>
                <a:ext uri="{FF2B5EF4-FFF2-40B4-BE49-F238E27FC236}">
                  <a16:creationId xmlns:a16="http://schemas.microsoft.com/office/drawing/2014/main" id="{891EE750-9224-3D44-8909-97B3BFDF1DF1}"/>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7" name="Frihandsfigur 26">
              <a:extLst>
                <a:ext uri="{FF2B5EF4-FFF2-40B4-BE49-F238E27FC236}">
                  <a16:creationId xmlns:a16="http://schemas.microsoft.com/office/drawing/2014/main" id="{A2C17201-1FFC-904F-87F5-1FD6485A1C32}"/>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8" name="Frihandsfigur 27">
              <a:extLst>
                <a:ext uri="{FF2B5EF4-FFF2-40B4-BE49-F238E27FC236}">
                  <a16:creationId xmlns:a16="http://schemas.microsoft.com/office/drawing/2014/main" id="{88F15FCB-4E0B-274E-97FC-CE10116B5204}"/>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9" name="Frihandsfigur 28">
              <a:extLst>
                <a:ext uri="{FF2B5EF4-FFF2-40B4-BE49-F238E27FC236}">
                  <a16:creationId xmlns:a16="http://schemas.microsoft.com/office/drawing/2014/main" id="{29061C04-1BE3-F040-B9E0-112502693FD5}"/>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0" name="Frihandsfigur 29">
              <a:extLst>
                <a:ext uri="{FF2B5EF4-FFF2-40B4-BE49-F238E27FC236}">
                  <a16:creationId xmlns:a16="http://schemas.microsoft.com/office/drawing/2014/main" id="{B1FB30EF-EDFD-FF44-94F6-69C625E535EE}"/>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1" name="Frihandsfigur 30">
              <a:extLst>
                <a:ext uri="{FF2B5EF4-FFF2-40B4-BE49-F238E27FC236}">
                  <a16:creationId xmlns:a16="http://schemas.microsoft.com/office/drawing/2014/main" id="{9D1FF64C-D686-014D-B02F-4728B3600F06}"/>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73294258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eadline, small chart &amp; 1 column">
    <p:spTree>
      <p:nvGrpSpPr>
        <p:cNvPr id="1" name=""/>
        <p:cNvGrpSpPr/>
        <p:nvPr/>
      </p:nvGrpSpPr>
      <p:grpSpPr>
        <a:xfrm>
          <a:off x="0" y="0"/>
          <a:ext cx="0" cy="0"/>
          <a:chOff x="0" y="0"/>
          <a:chExt cx="0" cy="0"/>
        </a:xfrm>
      </p:grpSpPr>
      <p:sp>
        <p:nvSpPr>
          <p:cNvPr id="9" name="Chart Placeholder 8">
            <a:extLst>
              <a:ext uri="{FF2B5EF4-FFF2-40B4-BE49-F238E27FC236}">
                <a16:creationId xmlns:a16="http://schemas.microsoft.com/office/drawing/2014/main" id="{35F0261D-113C-4F2E-87C6-076CB3125414}"/>
              </a:ext>
            </a:extLst>
          </p:cNvPr>
          <p:cNvSpPr>
            <a:spLocks noGrp="1"/>
          </p:cNvSpPr>
          <p:nvPr>
            <p:ph type="chart" sz="quarter" idx="14" hasCustomPrompt="1"/>
          </p:nvPr>
        </p:nvSpPr>
        <p:spPr>
          <a:xfrm>
            <a:off x="766800" y="3044825"/>
            <a:ext cx="3044018" cy="3038422"/>
          </a:xfrm>
          <a:prstGeom prst="rect">
            <a:avLst/>
          </a:prstGeom>
        </p:spPr>
        <p:txBody>
          <a:bodyPr/>
          <a:lstStyle>
            <a:lvl1pPr marL="0" indent="0">
              <a:buNone/>
              <a:defRPr/>
            </a:lvl1pPr>
          </a:lstStyle>
          <a:p>
            <a:r>
              <a:rPr lang="en-GB"/>
              <a:t> </a:t>
            </a:r>
            <a:endParaRPr lang="en-GB" dirty="0"/>
          </a:p>
        </p:txBody>
      </p:sp>
      <p:sp>
        <p:nvSpPr>
          <p:cNvPr id="12" name="Text Placeholder 6">
            <a:extLst>
              <a:ext uri="{FF2B5EF4-FFF2-40B4-BE49-F238E27FC236}">
                <a16:creationId xmlns:a16="http://schemas.microsoft.com/office/drawing/2014/main" id="{F079D1EC-938A-0841-AA78-77AEBD07ACD2}"/>
              </a:ext>
            </a:extLst>
          </p:cNvPr>
          <p:cNvSpPr>
            <a:spLocks noGrp="1"/>
          </p:cNvSpPr>
          <p:nvPr>
            <p:ph type="body" sz="quarter" idx="17" hasCustomPrompt="1"/>
          </p:nvPr>
        </p:nvSpPr>
        <p:spPr>
          <a:xfrm>
            <a:off x="4351336" y="3507024"/>
            <a:ext cx="2286790" cy="325421"/>
          </a:xfrm>
          <a:prstGeom prst="rect">
            <a:avLst/>
          </a:prstGeom>
        </p:spPr>
        <p:txBody>
          <a:bodyPr anchor="b">
            <a:noAutofit/>
          </a:bodyPr>
          <a:lstStyle>
            <a:lvl1pPr marL="0" indent="0">
              <a:spcBef>
                <a:spcPts val="0"/>
              </a:spcBef>
              <a:spcAft>
                <a:spcPts val="0"/>
              </a:spcAft>
              <a:buNone/>
              <a:defRPr sz="1050" b="1" cap="all" spc="10" baseline="0">
                <a:solidFill>
                  <a:schemeClr val="tx1"/>
                </a:solidFill>
              </a:defRPr>
            </a:lvl1pPr>
            <a:lvl5pPr>
              <a:defRPr>
                <a:solidFill>
                  <a:schemeClr val="bg1"/>
                </a:solidFill>
              </a:defRPr>
            </a:lvl5pPr>
          </a:lstStyle>
          <a:p>
            <a:pPr lvl="0"/>
            <a:r>
              <a:rPr lang="en-GB"/>
              <a:t>Click to add a headline</a:t>
            </a:r>
            <a:endParaRPr lang="en-GB" dirty="0"/>
          </a:p>
        </p:txBody>
      </p:sp>
      <p:sp>
        <p:nvSpPr>
          <p:cNvPr id="15" name="Title 1">
            <a:extLst>
              <a:ext uri="{FF2B5EF4-FFF2-40B4-BE49-F238E27FC236}">
                <a16:creationId xmlns:a16="http://schemas.microsoft.com/office/drawing/2014/main" id="{2CD98333-B496-1B4D-9843-B829639A7656}"/>
              </a:ext>
            </a:extLst>
          </p:cNvPr>
          <p:cNvSpPr>
            <a:spLocks noGrp="1"/>
          </p:cNvSpPr>
          <p:nvPr>
            <p:ph type="title" hasCustomPrompt="1"/>
          </p:nvPr>
        </p:nvSpPr>
        <p:spPr>
          <a:xfrm>
            <a:off x="765866" y="958738"/>
            <a:ext cx="10651434" cy="1081088"/>
          </a:xfrm>
          <a:prstGeom prst="rect">
            <a:avLst/>
          </a:prstGeom>
        </p:spPr>
        <p:txBody>
          <a:bodyPr/>
          <a:lstStyle>
            <a:lvl1pPr>
              <a:defRPr>
                <a:solidFill>
                  <a:schemeClr val="tx1"/>
                </a:solidFill>
              </a:defRPr>
            </a:lvl1pPr>
          </a:lstStyle>
          <a:p>
            <a:r>
              <a:rPr lang="en-GB"/>
              <a:t>Click to add a headline of </a:t>
            </a:r>
            <a:br>
              <a:rPr lang="en-GB"/>
            </a:br>
            <a:r>
              <a:rPr lang="en-GB"/>
              <a:t>maximum two lines</a:t>
            </a:r>
            <a:endParaRPr lang="en-GB" dirty="0"/>
          </a:p>
        </p:txBody>
      </p:sp>
      <p:sp>
        <p:nvSpPr>
          <p:cNvPr id="16" name="Platshållare för text 7">
            <a:extLst>
              <a:ext uri="{FF2B5EF4-FFF2-40B4-BE49-F238E27FC236}">
                <a16:creationId xmlns:a16="http://schemas.microsoft.com/office/drawing/2014/main" id="{1BE660D6-3118-E740-8039-13648F47F57E}"/>
              </a:ext>
            </a:extLst>
          </p:cNvPr>
          <p:cNvSpPr>
            <a:spLocks noGrp="1"/>
          </p:cNvSpPr>
          <p:nvPr>
            <p:ph type="body" sz="quarter" idx="20" hasCustomPrompt="1"/>
          </p:nvPr>
        </p:nvSpPr>
        <p:spPr>
          <a:xfrm>
            <a:off x="4351335" y="3983113"/>
            <a:ext cx="2276475" cy="1352550"/>
          </a:xfrm>
        </p:spPr>
        <p:txBody>
          <a:bodyPr/>
          <a:lstStyle>
            <a:lvl1pPr marL="268288" indent="-261938">
              <a:tabLst/>
              <a:defRPr sz="1200"/>
            </a:lvl1pPr>
            <a:lvl2pPr>
              <a:defRPr sz="1150"/>
            </a:lvl2pPr>
          </a:lstStyle>
          <a:p>
            <a:r>
              <a:rPr lang="en-GB"/>
              <a:t>Click to add text</a:t>
            </a:r>
          </a:p>
          <a:p>
            <a:pPr lvl="1"/>
            <a:r>
              <a:rPr lang="en-GB"/>
              <a:t>Second level</a:t>
            </a:r>
          </a:p>
          <a:p>
            <a:pPr lvl="2"/>
            <a:r>
              <a:rPr lang="en-GB"/>
              <a:t>Third level</a:t>
            </a:r>
          </a:p>
          <a:p>
            <a:pPr lvl="3"/>
            <a:r>
              <a:rPr lang="en-GB"/>
              <a:t>Forth level</a:t>
            </a:r>
          </a:p>
          <a:p>
            <a:pPr lvl="4"/>
            <a:r>
              <a:rPr lang="en-GB"/>
              <a:t>Fifth level</a:t>
            </a:r>
            <a:endParaRPr lang="en-GB" dirty="0"/>
          </a:p>
        </p:txBody>
      </p:sp>
      <p:sp>
        <p:nvSpPr>
          <p:cNvPr id="20" name="Date Placeholder 3">
            <a:extLst>
              <a:ext uri="{FF2B5EF4-FFF2-40B4-BE49-F238E27FC236}">
                <a16:creationId xmlns:a16="http://schemas.microsoft.com/office/drawing/2014/main" id="{DD4E5CB2-78D2-CF46-8169-399B27B6C1AE}"/>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21" name="Footer Placeholder 4">
            <a:extLst>
              <a:ext uri="{FF2B5EF4-FFF2-40B4-BE49-F238E27FC236}">
                <a16:creationId xmlns:a16="http://schemas.microsoft.com/office/drawing/2014/main" id="{5B51063E-9BFD-2946-AB6E-90DD817D17D7}"/>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22" name="Slide Number Placeholder 5">
            <a:extLst>
              <a:ext uri="{FF2B5EF4-FFF2-40B4-BE49-F238E27FC236}">
                <a16:creationId xmlns:a16="http://schemas.microsoft.com/office/drawing/2014/main" id="{7E7CB81C-7DAB-F44A-91DC-5F848B8D18F8}"/>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
        <p:nvSpPr>
          <p:cNvPr id="23" name="textruta 5">
            <a:extLst>
              <a:ext uri="{FF2B5EF4-FFF2-40B4-BE49-F238E27FC236}">
                <a16:creationId xmlns:a16="http://schemas.microsoft.com/office/drawing/2014/main" id="{BCEAB5F0-9072-40D8-AD43-4C227237EC37}"/>
              </a:ext>
            </a:extLst>
          </p:cNvPr>
          <p:cNvSpPr txBox="1"/>
          <p:nvPr userDrawn="1"/>
        </p:nvSpPr>
        <p:spPr>
          <a:xfrm>
            <a:off x="12323953" y="-11194"/>
            <a:ext cx="1866181" cy="2446824"/>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CHART TEMPLATES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When you add a chart by clicking on the icon or paste it from another document you need to add a chart template.</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You find the chart templates by going to:</a:t>
            </a:r>
            <a:br>
              <a:rPr lang="en-GB" sz="900" baseline="0" dirty="0">
                <a:solidFill>
                  <a:schemeClr val="tx1">
                    <a:lumMod val="65000"/>
                    <a:lumOff val="35000"/>
                  </a:schemeClr>
                </a:solidFill>
                <a:latin typeface="Arial" panose="020B0604020202020204" pitchFamily="34" charset="0"/>
                <a:cs typeface="Arial" panose="020B0604020202020204" pitchFamily="34" charset="0"/>
              </a:rPr>
            </a:br>
            <a:r>
              <a:rPr lang="en-GB" sz="900" baseline="0" dirty="0">
                <a:solidFill>
                  <a:schemeClr val="tx1">
                    <a:lumMod val="65000"/>
                    <a:lumOff val="35000"/>
                  </a:schemeClr>
                </a:solidFill>
                <a:latin typeface="Arial" panose="020B0604020202020204" pitchFamily="34" charset="0"/>
                <a:cs typeface="Arial" panose="020B0604020202020204" pitchFamily="34" charset="0"/>
              </a:rPr>
              <a:t>Home – AFRY Charts or Insert – AFRY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There you have four different templates to choose from: adjacent and standing bar charts, donut and line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grpSp>
        <p:nvGrpSpPr>
          <p:cNvPr id="24" name="Grupp 23">
            <a:extLst>
              <a:ext uri="{FF2B5EF4-FFF2-40B4-BE49-F238E27FC236}">
                <a16:creationId xmlns:a16="http://schemas.microsoft.com/office/drawing/2014/main" id="{219EE988-D807-0047-B29E-F821743A3EF3}"/>
              </a:ext>
            </a:extLst>
          </p:cNvPr>
          <p:cNvGrpSpPr/>
          <p:nvPr userDrawn="1"/>
        </p:nvGrpSpPr>
        <p:grpSpPr>
          <a:xfrm>
            <a:off x="10666502" y="6334963"/>
            <a:ext cx="1232056" cy="351426"/>
            <a:chOff x="10666502" y="6334963"/>
            <a:chExt cx="1232056" cy="351426"/>
          </a:xfrm>
        </p:grpSpPr>
        <p:grpSp>
          <p:nvGrpSpPr>
            <p:cNvPr id="25" name="Grupp 24">
              <a:extLst>
                <a:ext uri="{FF2B5EF4-FFF2-40B4-BE49-F238E27FC236}">
                  <a16:creationId xmlns:a16="http://schemas.microsoft.com/office/drawing/2014/main" id="{94C5FC41-7FE7-4642-9C31-75FEE215D1A7}"/>
                </a:ext>
              </a:extLst>
            </p:cNvPr>
            <p:cNvGrpSpPr/>
            <p:nvPr userDrawn="1"/>
          </p:nvGrpSpPr>
          <p:grpSpPr>
            <a:xfrm>
              <a:off x="10666502" y="6334963"/>
              <a:ext cx="1232056" cy="349818"/>
              <a:chOff x="2157473" y="2311143"/>
              <a:chExt cx="7872351" cy="2235200"/>
            </a:xfrm>
          </p:grpSpPr>
          <p:sp>
            <p:nvSpPr>
              <p:cNvPr id="34" name="Frihandsfigur 33">
                <a:extLst>
                  <a:ext uri="{FF2B5EF4-FFF2-40B4-BE49-F238E27FC236}">
                    <a16:creationId xmlns:a16="http://schemas.microsoft.com/office/drawing/2014/main" id="{F5CB3099-7DEB-1B48-9274-D4F3E413CD6F}"/>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35" name="Frihandsfigur 34">
                <a:extLst>
                  <a:ext uri="{FF2B5EF4-FFF2-40B4-BE49-F238E27FC236}">
                    <a16:creationId xmlns:a16="http://schemas.microsoft.com/office/drawing/2014/main" id="{E0EF52C4-F1EF-524C-981F-92B22A35F19E}"/>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36" name="Frihandsfigur 35">
                <a:extLst>
                  <a:ext uri="{FF2B5EF4-FFF2-40B4-BE49-F238E27FC236}">
                    <a16:creationId xmlns:a16="http://schemas.microsoft.com/office/drawing/2014/main" id="{1050F8FA-8BB5-4043-8CFE-51A410BD5D65}"/>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37" name="Frihandsfigur 36">
                <a:extLst>
                  <a:ext uri="{FF2B5EF4-FFF2-40B4-BE49-F238E27FC236}">
                    <a16:creationId xmlns:a16="http://schemas.microsoft.com/office/drawing/2014/main" id="{6A27F2F5-0AA1-6346-876C-6FF3B7FA1F66}"/>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38" name="Frihandsfigur 37">
                <a:extLst>
                  <a:ext uri="{FF2B5EF4-FFF2-40B4-BE49-F238E27FC236}">
                    <a16:creationId xmlns:a16="http://schemas.microsoft.com/office/drawing/2014/main" id="{08BFF4C5-8FB1-244D-B6BF-D3E93FDC0C1E}"/>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26" name="Frihandsfigur 25">
              <a:extLst>
                <a:ext uri="{FF2B5EF4-FFF2-40B4-BE49-F238E27FC236}">
                  <a16:creationId xmlns:a16="http://schemas.microsoft.com/office/drawing/2014/main" id="{3C4C313A-100D-C94D-90AF-D02C24E36A02}"/>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7" name="Frihandsfigur 26">
              <a:extLst>
                <a:ext uri="{FF2B5EF4-FFF2-40B4-BE49-F238E27FC236}">
                  <a16:creationId xmlns:a16="http://schemas.microsoft.com/office/drawing/2014/main" id="{9C54669E-55DA-3D4A-B34A-58B662FAE600}"/>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8" name="Frihandsfigur 27">
              <a:extLst>
                <a:ext uri="{FF2B5EF4-FFF2-40B4-BE49-F238E27FC236}">
                  <a16:creationId xmlns:a16="http://schemas.microsoft.com/office/drawing/2014/main" id="{498CF343-7786-B84C-A7CE-D4156811008D}"/>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9" name="Frihandsfigur 28">
              <a:extLst>
                <a:ext uri="{FF2B5EF4-FFF2-40B4-BE49-F238E27FC236}">
                  <a16:creationId xmlns:a16="http://schemas.microsoft.com/office/drawing/2014/main" id="{FDBA1B8A-25CF-254C-9902-B62667593CDB}"/>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0" name="Frihandsfigur 29">
              <a:extLst>
                <a:ext uri="{FF2B5EF4-FFF2-40B4-BE49-F238E27FC236}">
                  <a16:creationId xmlns:a16="http://schemas.microsoft.com/office/drawing/2014/main" id="{D1A91663-036F-0B49-AA2E-280969289812}"/>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1" name="Frihandsfigur 30">
              <a:extLst>
                <a:ext uri="{FF2B5EF4-FFF2-40B4-BE49-F238E27FC236}">
                  <a16:creationId xmlns:a16="http://schemas.microsoft.com/office/drawing/2014/main" id="{2D2E5E3F-0AF4-664B-ADF6-1F013EC737CD}"/>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2" name="Frihandsfigur 31">
              <a:extLst>
                <a:ext uri="{FF2B5EF4-FFF2-40B4-BE49-F238E27FC236}">
                  <a16:creationId xmlns:a16="http://schemas.microsoft.com/office/drawing/2014/main" id="{4DEBD2C1-333D-9C42-8EA1-118F7D7B4A1D}"/>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3" name="Frihandsfigur 32">
              <a:extLst>
                <a:ext uri="{FF2B5EF4-FFF2-40B4-BE49-F238E27FC236}">
                  <a16:creationId xmlns:a16="http://schemas.microsoft.com/office/drawing/2014/main" id="{56BB2DBA-7408-354E-83E0-14741534D00D}"/>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107351884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line &amp; large chart">
    <p:spTree>
      <p:nvGrpSpPr>
        <p:cNvPr id="1" name=""/>
        <p:cNvGrpSpPr/>
        <p:nvPr/>
      </p:nvGrpSpPr>
      <p:grpSpPr>
        <a:xfrm>
          <a:off x="0" y="0"/>
          <a:ext cx="0" cy="0"/>
          <a:chOff x="0" y="0"/>
          <a:chExt cx="0" cy="0"/>
        </a:xfrm>
      </p:grpSpPr>
      <p:sp>
        <p:nvSpPr>
          <p:cNvPr id="7" name="Chart Placeholder 6">
            <a:extLst>
              <a:ext uri="{FF2B5EF4-FFF2-40B4-BE49-F238E27FC236}">
                <a16:creationId xmlns:a16="http://schemas.microsoft.com/office/drawing/2014/main" id="{697E5608-E807-41A6-B6F7-CFDD11DFB576}"/>
              </a:ext>
            </a:extLst>
          </p:cNvPr>
          <p:cNvSpPr>
            <a:spLocks noGrp="1"/>
          </p:cNvSpPr>
          <p:nvPr>
            <p:ph type="chart" sz="quarter" idx="13" hasCustomPrompt="1"/>
          </p:nvPr>
        </p:nvSpPr>
        <p:spPr>
          <a:xfrm>
            <a:off x="766800" y="2525713"/>
            <a:ext cx="10646554" cy="3563937"/>
          </a:xfrm>
          <a:prstGeom prst="rect">
            <a:avLst/>
          </a:prstGeom>
        </p:spPr>
        <p:txBody>
          <a:bodyPr/>
          <a:lstStyle>
            <a:lvl1pPr marL="0" indent="0">
              <a:buNone/>
              <a:defRPr/>
            </a:lvl1pPr>
          </a:lstStyle>
          <a:p>
            <a:r>
              <a:rPr lang="en-GB"/>
              <a:t> </a:t>
            </a:r>
            <a:endParaRPr lang="en-GB" dirty="0"/>
          </a:p>
        </p:txBody>
      </p:sp>
      <p:sp>
        <p:nvSpPr>
          <p:cNvPr id="9" name="Title 1">
            <a:extLst>
              <a:ext uri="{FF2B5EF4-FFF2-40B4-BE49-F238E27FC236}">
                <a16:creationId xmlns:a16="http://schemas.microsoft.com/office/drawing/2014/main" id="{7CE1A2A7-7CE6-3F4A-9D3A-CE0C3E4C7135}"/>
              </a:ext>
            </a:extLst>
          </p:cNvPr>
          <p:cNvSpPr>
            <a:spLocks noGrp="1"/>
          </p:cNvSpPr>
          <p:nvPr>
            <p:ph type="title" hasCustomPrompt="1"/>
          </p:nvPr>
        </p:nvSpPr>
        <p:spPr>
          <a:xfrm>
            <a:off x="765866" y="958738"/>
            <a:ext cx="10637474" cy="1081088"/>
          </a:xfrm>
          <a:prstGeom prst="rect">
            <a:avLst/>
          </a:prstGeom>
        </p:spPr>
        <p:txBody>
          <a:bodyPr/>
          <a:lstStyle>
            <a:lvl1pPr>
              <a:defRPr>
                <a:solidFill>
                  <a:schemeClr val="tx1"/>
                </a:solidFill>
              </a:defRPr>
            </a:lvl1pPr>
          </a:lstStyle>
          <a:p>
            <a:r>
              <a:rPr lang="en-GB"/>
              <a:t>Click to add a headline of </a:t>
            </a:r>
            <a:br>
              <a:rPr lang="en-GB"/>
            </a:br>
            <a:r>
              <a:rPr lang="en-GB"/>
              <a:t>maximum two lines</a:t>
            </a:r>
            <a:endParaRPr lang="en-GB" dirty="0"/>
          </a:p>
        </p:txBody>
      </p:sp>
      <p:sp>
        <p:nvSpPr>
          <p:cNvPr id="16" name="Date Placeholder 3">
            <a:extLst>
              <a:ext uri="{FF2B5EF4-FFF2-40B4-BE49-F238E27FC236}">
                <a16:creationId xmlns:a16="http://schemas.microsoft.com/office/drawing/2014/main" id="{42DB51ED-07F9-E14B-A63C-9D6641F2C62E}"/>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7" name="Footer Placeholder 4">
            <a:extLst>
              <a:ext uri="{FF2B5EF4-FFF2-40B4-BE49-F238E27FC236}">
                <a16:creationId xmlns:a16="http://schemas.microsoft.com/office/drawing/2014/main" id="{F9DEF102-7CC6-AC45-BE45-6C9673740EB9}"/>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8" name="Slide Number Placeholder 5">
            <a:extLst>
              <a:ext uri="{FF2B5EF4-FFF2-40B4-BE49-F238E27FC236}">
                <a16:creationId xmlns:a16="http://schemas.microsoft.com/office/drawing/2014/main" id="{49F78AE1-0848-3145-9D58-B3B56A8E44F8}"/>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
        <p:nvSpPr>
          <p:cNvPr id="19" name="Text Placeholder 6">
            <a:extLst>
              <a:ext uri="{FF2B5EF4-FFF2-40B4-BE49-F238E27FC236}">
                <a16:creationId xmlns:a16="http://schemas.microsoft.com/office/drawing/2014/main" id="{0A037532-383E-4221-9B9A-885EBEC221C5}"/>
              </a:ext>
            </a:extLst>
          </p:cNvPr>
          <p:cNvSpPr>
            <a:spLocks noGrp="1"/>
          </p:cNvSpPr>
          <p:nvPr>
            <p:ph type="body" sz="quarter" idx="14" hasCustomPrompt="1"/>
          </p:nvPr>
        </p:nvSpPr>
        <p:spPr>
          <a:xfrm>
            <a:off x="766800" y="463594"/>
            <a:ext cx="5076788"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
        <p:nvSpPr>
          <p:cNvPr id="21" name="textruta 5">
            <a:extLst>
              <a:ext uri="{FF2B5EF4-FFF2-40B4-BE49-F238E27FC236}">
                <a16:creationId xmlns:a16="http://schemas.microsoft.com/office/drawing/2014/main" id="{9124E3E8-AEE4-43D1-8E88-BD62E3BF5A63}"/>
              </a:ext>
            </a:extLst>
          </p:cNvPr>
          <p:cNvSpPr txBox="1"/>
          <p:nvPr userDrawn="1"/>
        </p:nvSpPr>
        <p:spPr>
          <a:xfrm>
            <a:off x="12323953" y="-11194"/>
            <a:ext cx="1866181" cy="2446824"/>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CHART TEMPLATES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When you add a chart by clicking on the icon or paste it from another document you need to add a chart template.</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You find the chart templates by going to:</a:t>
            </a:r>
            <a:br>
              <a:rPr lang="en-GB" sz="900" baseline="0" dirty="0">
                <a:solidFill>
                  <a:schemeClr val="tx1">
                    <a:lumMod val="65000"/>
                    <a:lumOff val="35000"/>
                  </a:schemeClr>
                </a:solidFill>
                <a:latin typeface="Arial" panose="020B0604020202020204" pitchFamily="34" charset="0"/>
                <a:cs typeface="Arial" panose="020B0604020202020204" pitchFamily="34" charset="0"/>
              </a:rPr>
            </a:br>
            <a:r>
              <a:rPr lang="en-GB" sz="900" baseline="0" dirty="0">
                <a:solidFill>
                  <a:schemeClr val="tx1">
                    <a:lumMod val="65000"/>
                    <a:lumOff val="35000"/>
                  </a:schemeClr>
                </a:solidFill>
                <a:latin typeface="Arial" panose="020B0604020202020204" pitchFamily="34" charset="0"/>
                <a:cs typeface="Arial" panose="020B0604020202020204" pitchFamily="34" charset="0"/>
              </a:rPr>
              <a:t>Home – AFRY Charts or Insert – AFRY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There you have four different templates to choose from: adjacent and standing bar charts, donut and line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grpSp>
        <p:nvGrpSpPr>
          <p:cNvPr id="20" name="Grupp 19">
            <a:extLst>
              <a:ext uri="{FF2B5EF4-FFF2-40B4-BE49-F238E27FC236}">
                <a16:creationId xmlns:a16="http://schemas.microsoft.com/office/drawing/2014/main" id="{0C24F2A9-D36F-964E-B899-06177CAF3BB4}"/>
              </a:ext>
            </a:extLst>
          </p:cNvPr>
          <p:cNvGrpSpPr/>
          <p:nvPr userDrawn="1"/>
        </p:nvGrpSpPr>
        <p:grpSpPr>
          <a:xfrm>
            <a:off x="10666502" y="6334963"/>
            <a:ext cx="1232056" cy="351426"/>
            <a:chOff x="10666502" y="6334963"/>
            <a:chExt cx="1232056" cy="351426"/>
          </a:xfrm>
        </p:grpSpPr>
        <p:grpSp>
          <p:nvGrpSpPr>
            <p:cNvPr id="22" name="Grupp 21">
              <a:extLst>
                <a:ext uri="{FF2B5EF4-FFF2-40B4-BE49-F238E27FC236}">
                  <a16:creationId xmlns:a16="http://schemas.microsoft.com/office/drawing/2014/main" id="{2711B885-0385-0140-81F9-F8BEEF5B4FB0}"/>
                </a:ext>
              </a:extLst>
            </p:cNvPr>
            <p:cNvGrpSpPr/>
            <p:nvPr userDrawn="1"/>
          </p:nvGrpSpPr>
          <p:grpSpPr>
            <a:xfrm>
              <a:off x="10666502" y="6334963"/>
              <a:ext cx="1232056" cy="349818"/>
              <a:chOff x="2157473" y="2311143"/>
              <a:chExt cx="7872351" cy="2235200"/>
            </a:xfrm>
          </p:grpSpPr>
          <p:sp>
            <p:nvSpPr>
              <p:cNvPr id="31" name="Frihandsfigur 30">
                <a:extLst>
                  <a:ext uri="{FF2B5EF4-FFF2-40B4-BE49-F238E27FC236}">
                    <a16:creationId xmlns:a16="http://schemas.microsoft.com/office/drawing/2014/main" id="{50DC0693-2220-EA4C-907C-923E83978BA2}"/>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32" name="Frihandsfigur 31">
                <a:extLst>
                  <a:ext uri="{FF2B5EF4-FFF2-40B4-BE49-F238E27FC236}">
                    <a16:creationId xmlns:a16="http://schemas.microsoft.com/office/drawing/2014/main" id="{357EFD24-0ECA-D948-B523-A77AEBB41807}"/>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33" name="Frihandsfigur 32">
                <a:extLst>
                  <a:ext uri="{FF2B5EF4-FFF2-40B4-BE49-F238E27FC236}">
                    <a16:creationId xmlns:a16="http://schemas.microsoft.com/office/drawing/2014/main" id="{038289F8-5E22-A44F-B01C-5D76BED72CB1}"/>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34" name="Frihandsfigur 33">
                <a:extLst>
                  <a:ext uri="{FF2B5EF4-FFF2-40B4-BE49-F238E27FC236}">
                    <a16:creationId xmlns:a16="http://schemas.microsoft.com/office/drawing/2014/main" id="{328018BA-5E20-4644-A6D9-61CA6B6128D4}"/>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35" name="Frihandsfigur 34">
                <a:extLst>
                  <a:ext uri="{FF2B5EF4-FFF2-40B4-BE49-F238E27FC236}">
                    <a16:creationId xmlns:a16="http://schemas.microsoft.com/office/drawing/2014/main" id="{83165939-24B6-AA40-9826-24437B6D341A}"/>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23" name="Frihandsfigur 22">
              <a:extLst>
                <a:ext uri="{FF2B5EF4-FFF2-40B4-BE49-F238E27FC236}">
                  <a16:creationId xmlns:a16="http://schemas.microsoft.com/office/drawing/2014/main" id="{154103CE-46F4-5A49-AD17-7E5050002946}"/>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4" name="Frihandsfigur 23">
              <a:extLst>
                <a:ext uri="{FF2B5EF4-FFF2-40B4-BE49-F238E27FC236}">
                  <a16:creationId xmlns:a16="http://schemas.microsoft.com/office/drawing/2014/main" id="{326693A3-191A-0B4D-9CF8-75A1756108D6}"/>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5" name="Frihandsfigur 24">
              <a:extLst>
                <a:ext uri="{FF2B5EF4-FFF2-40B4-BE49-F238E27FC236}">
                  <a16:creationId xmlns:a16="http://schemas.microsoft.com/office/drawing/2014/main" id="{66615016-EB01-6D4E-94B6-65E3E4CF9E48}"/>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6" name="Frihandsfigur 25">
              <a:extLst>
                <a:ext uri="{FF2B5EF4-FFF2-40B4-BE49-F238E27FC236}">
                  <a16:creationId xmlns:a16="http://schemas.microsoft.com/office/drawing/2014/main" id="{4275C2C7-3FBB-4149-B344-1D844433E19A}"/>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7" name="Frihandsfigur 26">
              <a:extLst>
                <a:ext uri="{FF2B5EF4-FFF2-40B4-BE49-F238E27FC236}">
                  <a16:creationId xmlns:a16="http://schemas.microsoft.com/office/drawing/2014/main" id="{8B7B6CAB-03A6-C842-8079-DAE1E552ACD2}"/>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8" name="Frihandsfigur 27">
              <a:extLst>
                <a:ext uri="{FF2B5EF4-FFF2-40B4-BE49-F238E27FC236}">
                  <a16:creationId xmlns:a16="http://schemas.microsoft.com/office/drawing/2014/main" id="{17F23547-5B8A-FD41-B2DA-A646BA64D274}"/>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9" name="Frihandsfigur 28">
              <a:extLst>
                <a:ext uri="{FF2B5EF4-FFF2-40B4-BE49-F238E27FC236}">
                  <a16:creationId xmlns:a16="http://schemas.microsoft.com/office/drawing/2014/main" id="{FB45D060-71E3-5145-A096-3133AAC38460}"/>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0" name="Frihandsfigur 29">
              <a:extLst>
                <a:ext uri="{FF2B5EF4-FFF2-40B4-BE49-F238E27FC236}">
                  <a16:creationId xmlns:a16="http://schemas.microsoft.com/office/drawing/2014/main" id="{B3EDE670-F463-3A42-A57A-13865FFB3AC9}"/>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199486729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eadline &amp; table">
    <p:spTree>
      <p:nvGrpSpPr>
        <p:cNvPr id="1" name=""/>
        <p:cNvGrpSpPr/>
        <p:nvPr/>
      </p:nvGrpSpPr>
      <p:grpSpPr>
        <a:xfrm>
          <a:off x="0" y="0"/>
          <a:ext cx="0" cy="0"/>
          <a:chOff x="0" y="0"/>
          <a:chExt cx="0" cy="0"/>
        </a:xfrm>
      </p:grpSpPr>
      <p:sp>
        <p:nvSpPr>
          <p:cNvPr id="7" name="Table Placeholder 6">
            <a:extLst>
              <a:ext uri="{FF2B5EF4-FFF2-40B4-BE49-F238E27FC236}">
                <a16:creationId xmlns:a16="http://schemas.microsoft.com/office/drawing/2014/main" id="{B2ACA8D3-48FB-4C4A-B959-4B89F03D0A43}"/>
              </a:ext>
            </a:extLst>
          </p:cNvPr>
          <p:cNvSpPr>
            <a:spLocks noGrp="1"/>
          </p:cNvSpPr>
          <p:nvPr>
            <p:ph type="tbl" sz="quarter" idx="13" hasCustomPrompt="1"/>
          </p:nvPr>
        </p:nvSpPr>
        <p:spPr>
          <a:xfrm>
            <a:off x="766800" y="2525713"/>
            <a:ext cx="10645200" cy="3563937"/>
          </a:xfrm>
          <a:prstGeom prst="rect">
            <a:avLst/>
          </a:prstGeom>
        </p:spPr>
        <p:txBody>
          <a:bodyPr/>
          <a:lstStyle>
            <a:lvl1pPr marL="0" indent="0">
              <a:buNone/>
              <a:defRPr/>
            </a:lvl1pPr>
          </a:lstStyle>
          <a:p>
            <a:r>
              <a:rPr lang="en-GB"/>
              <a:t> </a:t>
            </a:r>
            <a:endParaRPr lang="en-GB" dirty="0"/>
          </a:p>
        </p:txBody>
      </p:sp>
      <p:sp>
        <p:nvSpPr>
          <p:cNvPr id="9" name="Title 1">
            <a:extLst>
              <a:ext uri="{FF2B5EF4-FFF2-40B4-BE49-F238E27FC236}">
                <a16:creationId xmlns:a16="http://schemas.microsoft.com/office/drawing/2014/main" id="{4282F37B-D83D-464E-AD8D-7EB4DED458C8}"/>
              </a:ext>
            </a:extLst>
          </p:cNvPr>
          <p:cNvSpPr>
            <a:spLocks noGrp="1"/>
          </p:cNvSpPr>
          <p:nvPr>
            <p:ph type="title" hasCustomPrompt="1"/>
          </p:nvPr>
        </p:nvSpPr>
        <p:spPr>
          <a:xfrm>
            <a:off x="765866" y="958738"/>
            <a:ext cx="10645200" cy="1081088"/>
          </a:xfrm>
          <a:prstGeom prst="rect">
            <a:avLst/>
          </a:prstGeom>
        </p:spPr>
        <p:txBody>
          <a:bodyPr/>
          <a:lstStyle>
            <a:lvl1pPr>
              <a:defRPr>
                <a:solidFill>
                  <a:schemeClr val="tx1"/>
                </a:solidFill>
              </a:defRPr>
            </a:lvl1pPr>
          </a:lstStyle>
          <a:p>
            <a:r>
              <a:rPr lang="en-GB"/>
              <a:t>Click to add a headline of </a:t>
            </a:r>
            <a:br>
              <a:rPr lang="en-GB"/>
            </a:br>
            <a:r>
              <a:rPr lang="en-GB"/>
              <a:t>maximum two lines</a:t>
            </a:r>
            <a:endParaRPr lang="en-GB" dirty="0"/>
          </a:p>
        </p:txBody>
      </p:sp>
      <p:sp>
        <p:nvSpPr>
          <p:cNvPr id="16" name="Date Placeholder 3">
            <a:extLst>
              <a:ext uri="{FF2B5EF4-FFF2-40B4-BE49-F238E27FC236}">
                <a16:creationId xmlns:a16="http://schemas.microsoft.com/office/drawing/2014/main" id="{347BF70A-4753-4B4C-96FA-6B635CB7E8F4}"/>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7" name="Footer Placeholder 4">
            <a:extLst>
              <a:ext uri="{FF2B5EF4-FFF2-40B4-BE49-F238E27FC236}">
                <a16:creationId xmlns:a16="http://schemas.microsoft.com/office/drawing/2014/main" id="{BC87A02F-E7F2-BB4B-AF70-8E6A28606C11}"/>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8" name="Slide Number Placeholder 5">
            <a:extLst>
              <a:ext uri="{FF2B5EF4-FFF2-40B4-BE49-F238E27FC236}">
                <a16:creationId xmlns:a16="http://schemas.microsoft.com/office/drawing/2014/main" id="{FB81BFAC-A2DF-8246-B69A-3836F49B4284}"/>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
        <p:nvSpPr>
          <p:cNvPr id="19" name="Text Placeholder 6">
            <a:extLst>
              <a:ext uri="{FF2B5EF4-FFF2-40B4-BE49-F238E27FC236}">
                <a16:creationId xmlns:a16="http://schemas.microsoft.com/office/drawing/2014/main" id="{7382A88C-9E51-4C4B-9014-FFF87D37E1B9}"/>
              </a:ext>
            </a:extLst>
          </p:cNvPr>
          <p:cNvSpPr>
            <a:spLocks noGrp="1"/>
          </p:cNvSpPr>
          <p:nvPr>
            <p:ph type="body" sz="quarter" idx="14" hasCustomPrompt="1"/>
          </p:nvPr>
        </p:nvSpPr>
        <p:spPr>
          <a:xfrm>
            <a:off x="766800" y="463594"/>
            <a:ext cx="5076788"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grpSp>
        <p:nvGrpSpPr>
          <p:cNvPr id="20" name="Grupp 19">
            <a:extLst>
              <a:ext uri="{FF2B5EF4-FFF2-40B4-BE49-F238E27FC236}">
                <a16:creationId xmlns:a16="http://schemas.microsoft.com/office/drawing/2014/main" id="{4091FFE1-FE65-0E4B-96EB-6566689AA6D1}"/>
              </a:ext>
            </a:extLst>
          </p:cNvPr>
          <p:cNvGrpSpPr/>
          <p:nvPr userDrawn="1"/>
        </p:nvGrpSpPr>
        <p:grpSpPr>
          <a:xfrm>
            <a:off x="10666502" y="6334963"/>
            <a:ext cx="1232056" cy="351426"/>
            <a:chOff x="10666502" y="6334963"/>
            <a:chExt cx="1232056" cy="351426"/>
          </a:xfrm>
        </p:grpSpPr>
        <p:grpSp>
          <p:nvGrpSpPr>
            <p:cNvPr id="21" name="Grupp 20">
              <a:extLst>
                <a:ext uri="{FF2B5EF4-FFF2-40B4-BE49-F238E27FC236}">
                  <a16:creationId xmlns:a16="http://schemas.microsoft.com/office/drawing/2014/main" id="{6618B25F-420F-0B40-9FD0-E4F55A15B69C}"/>
                </a:ext>
              </a:extLst>
            </p:cNvPr>
            <p:cNvGrpSpPr/>
            <p:nvPr userDrawn="1"/>
          </p:nvGrpSpPr>
          <p:grpSpPr>
            <a:xfrm>
              <a:off x="10666502" y="6334963"/>
              <a:ext cx="1232056" cy="349818"/>
              <a:chOff x="2157473" y="2311143"/>
              <a:chExt cx="7872351" cy="2235200"/>
            </a:xfrm>
          </p:grpSpPr>
          <p:sp>
            <p:nvSpPr>
              <p:cNvPr id="30" name="Frihandsfigur 29">
                <a:extLst>
                  <a:ext uri="{FF2B5EF4-FFF2-40B4-BE49-F238E27FC236}">
                    <a16:creationId xmlns:a16="http://schemas.microsoft.com/office/drawing/2014/main" id="{4FA1C1BE-9839-E447-9A24-4297995953A3}"/>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31" name="Frihandsfigur 30">
                <a:extLst>
                  <a:ext uri="{FF2B5EF4-FFF2-40B4-BE49-F238E27FC236}">
                    <a16:creationId xmlns:a16="http://schemas.microsoft.com/office/drawing/2014/main" id="{C2C34232-A1AD-834C-B065-8E72D543F980}"/>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32" name="Frihandsfigur 31">
                <a:extLst>
                  <a:ext uri="{FF2B5EF4-FFF2-40B4-BE49-F238E27FC236}">
                    <a16:creationId xmlns:a16="http://schemas.microsoft.com/office/drawing/2014/main" id="{17E6F866-42FE-BF48-A252-89CD1ED9B386}"/>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33" name="Frihandsfigur 32">
                <a:extLst>
                  <a:ext uri="{FF2B5EF4-FFF2-40B4-BE49-F238E27FC236}">
                    <a16:creationId xmlns:a16="http://schemas.microsoft.com/office/drawing/2014/main" id="{C6ADA836-214D-3E4D-BE12-9E1F452647F4}"/>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34" name="Frihandsfigur 33">
                <a:extLst>
                  <a:ext uri="{FF2B5EF4-FFF2-40B4-BE49-F238E27FC236}">
                    <a16:creationId xmlns:a16="http://schemas.microsoft.com/office/drawing/2014/main" id="{1C4064B4-9951-7543-871D-9C8696B7E8E4}"/>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22" name="Frihandsfigur 21">
              <a:extLst>
                <a:ext uri="{FF2B5EF4-FFF2-40B4-BE49-F238E27FC236}">
                  <a16:creationId xmlns:a16="http://schemas.microsoft.com/office/drawing/2014/main" id="{B5F513F7-6C30-3A4A-B2F8-3F8445004BC9}"/>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3" name="Frihandsfigur 22">
              <a:extLst>
                <a:ext uri="{FF2B5EF4-FFF2-40B4-BE49-F238E27FC236}">
                  <a16:creationId xmlns:a16="http://schemas.microsoft.com/office/drawing/2014/main" id="{2B5F4EB0-7C76-EA4B-9422-18CFCC5D142C}"/>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4" name="Frihandsfigur 23">
              <a:extLst>
                <a:ext uri="{FF2B5EF4-FFF2-40B4-BE49-F238E27FC236}">
                  <a16:creationId xmlns:a16="http://schemas.microsoft.com/office/drawing/2014/main" id="{8E9A74D1-D7C1-5A4F-8868-D63675E3F08F}"/>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5" name="Frihandsfigur 24">
              <a:extLst>
                <a:ext uri="{FF2B5EF4-FFF2-40B4-BE49-F238E27FC236}">
                  <a16:creationId xmlns:a16="http://schemas.microsoft.com/office/drawing/2014/main" id="{93DF9BDF-5C99-854A-9DAC-A02E601D6F0E}"/>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6" name="Frihandsfigur 25">
              <a:extLst>
                <a:ext uri="{FF2B5EF4-FFF2-40B4-BE49-F238E27FC236}">
                  <a16:creationId xmlns:a16="http://schemas.microsoft.com/office/drawing/2014/main" id="{1138E358-8C30-DC42-8CEC-B913C9B8CDEC}"/>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7" name="Frihandsfigur 26">
              <a:extLst>
                <a:ext uri="{FF2B5EF4-FFF2-40B4-BE49-F238E27FC236}">
                  <a16:creationId xmlns:a16="http://schemas.microsoft.com/office/drawing/2014/main" id="{A2058333-DDB3-0C40-8130-CF526A5128C0}"/>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8" name="Frihandsfigur 27">
              <a:extLst>
                <a:ext uri="{FF2B5EF4-FFF2-40B4-BE49-F238E27FC236}">
                  <a16:creationId xmlns:a16="http://schemas.microsoft.com/office/drawing/2014/main" id="{D969E213-6199-804A-B2D7-32AA7A82F3C9}"/>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9" name="Frihandsfigur 28">
              <a:extLst>
                <a:ext uri="{FF2B5EF4-FFF2-40B4-BE49-F238E27FC236}">
                  <a16:creationId xmlns:a16="http://schemas.microsoft.com/office/drawing/2014/main" id="{8B0D7CAA-6DF4-C045-B3B5-C3371292E83B}"/>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87263523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Making Future + image">
    <p:bg>
      <p:bgPr>
        <a:solidFill>
          <a:schemeClr val="bg1"/>
        </a:solidFill>
        <a:effectLst/>
      </p:bgPr>
    </p:bg>
    <p:spTree>
      <p:nvGrpSpPr>
        <p:cNvPr id="1" name=""/>
        <p:cNvGrpSpPr/>
        <p:nvPr/>
      </p:nvGrpSpPr>
      <p:grpSpPr>
        <a:xfrm>
          <a:off x="0" y="0"/>
          <a:ext cx="0" cy="0"/>
          <a:chOff x="0" y="0"/>
          <a:chExt cx="0" cy="0"/>
        </a:xfrm>
      </p:grpSpPr>
      <p:sp>
        <p:nvSpPr>
          <p:cNvPr id="20" name="Platshållare för bild 19">
            <a:extLst>
              <a:ext uri="{FF2B5EF4-FFF2-40B4-BE49-F238E27FC236}">
                <a16:creationId xmlns:a16="http://schemas.microsoft.com/office/drawing/2014/main" id="{35F7A478-1AC3-484E-AAFE-C439355830D2}"/>
              </a:ext>
            </a:extLst>
          </p:cNvPr>
          <p:cNvSpPr>
            <a:spLocks noGrp="1"/>
          </p:cNvSpPr>
          <p:nvPr>
            <p:ph type="pic" sz="quarter" idx="14" hasCustomPrompt="1"/>
          </p:nvPr>
        </p:nvSpPr>
        <p:spPr>
          <a:xfrm>
            <a:off x="3" y="3"/>
            <a:ext cx="12191998" cy="6857998"/>
          </a:xfrm>
          <a:custGeom>
            <a:avLst/>
            <a:gdLst>
              <a:gd name="connsiteX0" fmla="*/ 11515963 w 12191998"/>
              <a:gd name="connsiteY0" fmla="*/ 6660309 h 6857998"/>
              <a:gd name="connsiteX1" fmla="*/ 11531708 w 12191998"/>
              <a:gd name="connsiteY1" fmla="*/ 6660711 h 6857998"/>
              <a:gd name="connsiteX2" fmla="*/ 11531708 w 12191998"/>
              <a:gd name="connsiteY2" fmla="*/ 6677416 h 6857998"/>
              <a:gd name="connsiteX3" fmla="*/ 11523675 w 12191998"/>
              <a:gd name="connsiteY3" fmla="*/ 6680824 h 6857998"/>
              <a:gd name="connsiteX4" fmla="*/ 11523705 w 12191998"/>
              <a:gd name="connsiteY4" fmla="*/ 6680774 h 6857998"/>
              <a:gd name="connsiteX5" fmla="*/ 11515561 w 12191998"/>
              <a:gd name="connsiteY5" fmla="*/ 6677416 h 6857998"/>
              <a:gd name="connsiteX6" fmla="*/ 11515561 w 12191998"/>
              <a:gd name="connsiteY6" fmla="*/ 6660711 h 6857998"/>
              <a:gd name="connsiteX7" fmla="*/ 11515963 w 12191998"/>
              <a:gd name="connsiteY7" fmla="*/ 6660309 h 6857998"/>
              <a:gd name="connsiteX8" fmla="*/ 11365368 w 12191998"/>
              <a:gd name="connsiteY8" fmla="*/ 6659397 h 6857998"/>
              <a:gd name="connsiteX9" fmla="*/ 11371021 w 12191998"/>
              <a:gd name="connsiteY9" fmla="*/ 6672786 h 6857998"/>
              <a:gd name="connsiteX10" fmla="*/ 11359754 w 12191998"/>
              <a:gd name="connsiteY10" fmla="*/ 6672786 h 6857998"/>
              <a:gd name="connsiteX11" fmla="*/ 11471317 w 12191998"/>
              <a:gd name="connsiteY11" fmla="*/ 6657854 h 6857998"/>
              <a:gd name="connsiteX12" fmla="*/ 11477764 w 12191998"/>
              <a:gd name="connsiteY12" fmla="*/ 6657854 h 6857998"/>
              <a:gd name="connsiteX13" fmla="*/ 11483197 w 12191998"/>
              <a:gd name="connsiteY13" fmla="*/ 6659508 h 6857998"/>
              <a:gd name="connsiteX14" fmla="*/ 11485275 w 12191998"/>
              <a:gd name="connsiteY14" fmla="*/ 6663887 h 6857998"/>
              <a:gd name="connsiteX15" fmla="*/ 11483177 w 12191998"/>
              <a:gd name="connsiteY15" fmla="*/ 6668647 h 6857998"/>
              <a:gd name="connsiteX16" fmla="*/ 11477744 w 12191998"/>
              <a:gd name="connsiteY16" fmla="*/ 6670471 h 6857998"/>
              <a:gd name="connsiteX17" fmla="*/ 11471297 w 12191998"/>
              <a:gd name="connsiteY17" fmla="*/ 6670471 h 6857998"/>
              <a:gd name="connsiteX18" fmla="*/ 11607584 w 12191998"/>
              <a:gd name="connsiteY18" fmla="*/ 6657844 h 6857998"/>
              <a:gd name="connsiteX19" fmla="*/ 11615156 w 12191998"/>
              <a:gd name="connsiteY19" fmla="*/ 6657844 h 6857998"/>
              <a:gd name="connsiteX20" fmla="*/ 11620417 w 12191998"/>
              <a:gd name="connsiteY20" fmla="*/ 6659397 h 6857998"/>
              <a:gd name="connsiteX21" fmla="*/ 11621392 w 12191998"/>
              <a:gd name="connsiteY21" fmla="*/ 6660369 h 6857998"/>
              <a:gd name="connsiteX22" fmla="*/ 11620417 w 12191998"/>
              <a:gd name="connsiteY22" fmla="*/ 6667675 h 6857998"/>
              <a:gd name="connsiteX23" fmla="*/ 11615156 w 12191998"/>
              <a:gd name="connsiteY23" fmla="*/ 6669238 h 6857998"/>
              <a:gd name="connsiteX24" fmla="*/ 11607584 w 12191998"/>
              <a:gd name="connsiteY24" fmla="*/ 6669238 h 6857998"/>
              <a:gd name="connsiteX25" fmla="*/ 11399570 w 12191998"/>
              <a:gd name="connsiteY25" fmla="*/ 6652513 h 6857998"/>
              <a:gd name="connsiteX26" fmla="*/ 11399570 w 12191998"/>
              <a:gd name="connsiteY26" fmla="*/ 6685583 h 6857998"/>
              <a:gd name="connsiteX27" fmla="*/ 11405424 w 12191998"/>
              <a:gd name="connsiteY27" fmla="*/ 6685583 h 6857998"/>
              <a:gd name="connsiteX28" fmla="*/ 11405424 w 12191998"/>
              <a:gd name="connsiteY28" fmla="*/ 6672816 h 6857998"/>
              <a:gd name="connsiteX29" fmla="*/ 11421140 w 12191998"/>
              <a:gd name="connsiteY29" fmla="*/ 6672816 h 6857998"/>
              <a:gd name="connsiteX30" fmla="*/ 11421140 w 12191998"/>
              <a:gd name="connsiteY30" fmla="*/ 6667415 h 6857998"/>
              <a:gd name="connsiteX31" fmla="*/ 11405424 w 12191998"/>
              <a:gd name="connsiteY31" fmla="*/ 6667415 h 6857998"/>
              <a:gd name="connsiteX32" fmla="*/ 11405424 w 12191998"/>
              <a:gd name="connsiteY32" fmla="*/ 6657874 h 6857998"/>
              <a:gd name="connsiteX33" fmla="*/ 11423288 w 12191998"/>
              <a:gd name="connsiteY33" fmla="*/ 6657874 h 6857998"/>
              <a:gd name="connsiteX34" fmla="*/ 11423288 w 12191998"/>
              <a:gd name="connsiteY34" fmla="*/ 6652513 h 6857998"/>
              <a:gd name="connsiteX35" fmla="*/ 11601760 w 12191998"/>
              <a:gd name="connsiteY35" fmla="*/ 6652483 h 6857998"/>
              <a:gd name="connsiteX36" fmla="*/ 11601760 w 12191998"/>
              <a:gd name="connsiteY36" fmla="*/ 6685553 h 6857998"/>
              <a:gd name="connsiteX37" fmla="*/ 11607584 w 12191998"/>
              <a:gd name="connsiteY37" fmla="*/ 6685553 h 6857998"/>
              <a:gd name="connsiteX38" fmla="*/ 11607584 w 12191998"/>
              <a:gd name="connsiteY38" fmla="*/ 6674640 h 6857998"/>
              <a:gd name="connsiteX39" fmla="*/ 11614131 w 12191998"/>
              <a:gd name="connsiteY39" fmla="*/ 6674640 h 6857998"/>
              <a:gd name="connsiteX40" fmla="*/ 11623159 w 12191998"/>
              <a:gd name="connsiteY40" fmla="*/ 6685583 h 6857998"/>
              <a:gd name="connsiteX41" fmla="*/ 11630278 w 12191998"/>
              <a:gd name="connsiteY41" fmla="*/ 6685583 h 6857998"/>
              <a:gd name="connsiteX42" fmla="*/ 11620668 w 12191998"/>
              <a:gd name="connsiteY42" fmla="*/ 6673838 h 6857998"/>
              <a:gd name="connsiteX43" fmla="*/ 11626252 w 12191998"/>
              <a:gd name="connsiteY43" fmla="*/ 6669950 h 6857998"/>
              <a:gd name="connsiteX44" fmla="*/ 11628260 w 12191998"/>
              <a:gd name="connsiteY44" fmla="*/ 6663566 h 6857998"/>
              <a:gd name="connsiteX45" fmla="*/ 11624645 w 12191998"/>
              <a:gd name="connsiteY45" fmla="*/ 6655549 h 6857998"/>
              <a:gd name="connsiteX46" fmla="*/ 11615377 w 12191998"/>
              <a:gd name="connsiteY46" fmla="*/ 6652483 h 6857998"/>
              <a:gd name="connsiteX47" fmla="*/ 11643302 w 12191998"/>
              <a:gd name="connsiteY47" fmla="*/ 6652433 h 6857998"/>
              <a:gd name="connsiteX48" fmla="*/ 11656627 w 12191998"/>
              <a:gd name="connsiteY48" fmla="*/ 6674400 h 6857998"/>
              <a:gd name="connsiteX49" fmla="*/ 11656627 w 12191998"/>
              <a:gd name="connsiteY49" fmla="*/ 6685553 h 6857998"/>
              <a:gd name="connsiteX50" fmla="*/ 11662582 w 12191998"/>
              <a:gd name="connsiteY50" fmla="*/ 6685553 h 6857998"/>
              <a:gd name="connsiteX51" fmla="*/ 11662582 w 12191998"/>
              <a:gd name="connsiteY51" fmla="*/ 6674400 h 6857998"/>
              <a:gd name="connsiteX52" fmla="*/ 11675857 w 12191998"/>
              <a:gd name="connsiteY52" fmla="*/ 6652433 h 6857998"/>
              <a:gd name="connsiteX53" fmla="*/ 11669360 w 12191998"/>
              <a:gd name="connsiteY53" fmla="*/ 6652433 h 6857998"/>
              <a:gd name="connsiteX54" fmla="*/ 11659550 w 12191998"/>
              <a:gd name="connsiteY54" fmla="*/ 6668648 h 6857998"/>
              <a:gd name="connsiteX55" fmla="*/ 11649799 w 12191998"/>
              <a:gd name="connsiteY55" fmla="*/ 6652433 h 6857998"/>
              <a:gd name="connsiteX56" fmla="*/ 11552736 w 12191998"/>
              <a:gd name="connsiteY56" fmla="*/ 6652433 h 6857998"/>
              <a:gd name="connsiteX57" fmla="*/ 11566061 w 12191998"/>
              <a:gd name="connsiteY57" fmla="*/ 6674400 h 6857998"/>
              <a:gd name="connsiteX58" fmla="*/ 11566061 w 12191998"/>
              <a:gd name="connsiteY58" fmla="*/ 6685553 h 6857998"/>
              <a:gd name="connsiteX59" fmla="*/ 11572016 w 12191998"/>
              <a:gd name="connsiteY59" fmla="*/ 6685553 h 6857998"/>
              <a:gd name="connsiteX60" fmla="*/ 11572016 w 12191998"/>
              <a:gd name="connsiteY60" fmla="*/ 6674400 h 6857998"/>
              <a:gd name="connsiteX61" fmla="*/ 11585291 w 12191998"/>
              <a:gd name="connsiteY61" fmla="*/ 6652433 h 6857998"/>
              <a:gd name="connsiteX62" fmla="*/ 11578794 w 12191998"/>
              <a:gd name="connsiteY62" fmla="*/ 6652433 h 6857998"/>
              <a:gd name="connsiteX63" fmla="*/ 11568993 w 12191998"/>
              <a:gd name="connsiteY63" fmla="*/ 6668648 h 6857998"/>
              <a:gd name="connsiteX64" fmla="*/ 11559233 w 12191998"/>
              <a:gd name="connsiteY64" fmla="*/ 6652433 h 6857998"/>
              <a:gd name="connsiteX65" fmla="*/ 11465443 w 12191998"/>
              <a:gd name="connsiteY65" fmla="*/ 6652433 h 6857998"/>
              <a:gd name="connsiteX66" fmla="*/ 11465443 w 12191998"/>
              <a:gd name="connsiteY66" fmla="*/ 6685553 h 6857998"/>
              <a:gd name="connsiteX67" fmla="*/ 11471297 w 12191998"/>
              <a:gd name="connsiteY67" fmla="*/ 6685553 h 6857998"/>
              <a:gd name="connsiteX68" fmla="*/ 11471297 w 12191998"/>
              <a:gd name="connsiteY68" fmla="*/ 6675863 h 6857998"/>
              <a:gd name="connsiteX69" fmla="*/ 11477111 w 12191998"/>
              <a:gd name="connsiteY69" fmla="*/ 6675863 h 6857998"/>
              <a:gd name="connsiteX70" fmla="*/ 11487203 w 12191998"/>
              <a:gd name="connsiteY70" fmla="*/ 6672596 h 6857998"/>
              <a:gd name="connsiteX71" fmla="*/ 11491059 w 12191998"/>
              <a:gd name="connsiteY71" fmla="*/ 6663877 h 6857998"/>
              <a:gd name="connsiteX72" fmla="*/ 11487454 w 12191998"/>
              <a:gd name="connsiteY72" fmla="*/ 6655600 h 6857998"/>
              <a:gd name="connsiteX73" fmla="*/ 11477935 w 12191998"/>
              <a:gd name="connsiteY73" fmla="*/ 6652433 h 6857998"/>
              <a:gd name="connsiteX74" fmla="*/ 11362636 w 12191998"/>
              <a:gd name="connsiteY74" fmla="*/ 6652242 h 6857998"/>
              <a:gd name="connsiteX75" fmla="*/ 11348096 w 12191998"/>
              <a:gd name="connsiteY75" fmla="*/ 6685553 h 6857998"/>
              <a:gd name="connsiteX76" fmla="*/ 11354382 w 12191998"/>
              <a:gd name="connsiteY76" fmla="*/ 6685553 h 6857998"/>
              <a:gd name="connsiteX77" fmla="*/ 11357465 w 12191998"/>
              <a:gd name="connsiteY77" fmla="*/ 6678197 h 6857998"/>
              <a:gd name="connsiteX78" fmla="*/ 11373270 w 12191998"/>
              <a:gd name="connsiteY78" fmla="*/ 6678197 h 6857998"/>
              <a:gd name="connsiteX79" fmla="*/ 11376393 w 12191998"/>
              <a:gd name="connsiteY79" fmla="*/ 6685553 h 6857998"/>
              <a:gd name="connsiteX80" fmla="*/ 11382639 w 12191998"/>
              <a:gd name="connsiteY80" fmla="*/ 6685553 h 6857998"/>
              <a:gd name="connsiteX81" fmla="*/ 11368149 w 12191998"/>
              <a:gd name="connsiteY81" fmla="*/ 6652242 h 6857998"/>
              <a:gd name="connsiteX82" fmla="*/ 11523633 w 12191998"/>
              <a:gd name="connsiteY82" fmla="*/ 6651733 h 6857998"/>
              <a:gd name="connsiteX83" fmla="*/ 11511384 w 12191998"/>
              <a:gd name="connsiteY83" fmla="*/ 6656873 h 6857998"/>
              <a:gd name="connsiteX84" fmla="*/ 11506363 w 12191998"/>
              <a:gd name="connsiteY84" fmla="*/ 6669039 h 6857998"/>
              <a:gd name="connsiteX85" fmla="*/ 11511514 w 12191998"/>
              <a:gd name="connsiteY85" fmla="*/ 6681376 h 6857998"/>
              <a:gd name="connsiteX86" fmla="*/ 11536066 w 12191998"/>
              <a:gd name="connsiteY86" fmla="*/ 6681248 h 6857998"/>
              <a:gd name="connsiteX87" fmla="*/ 11535936 w 12191998"/>
              <a:gd name="connsiteY87" fmla="*/ 6656743 h 6857998"/>
              <a:gd name="connsiteX88" fmla="*/ 11523633 w 12191998"/>
              <a:gd name="connsiteY88" fmla="*/ 6651733 h 6857998"/>
              <a:gd name="connsiteX89" fmla="*/ 11365378 w 12191998"/>
              <a:gd name="connsiteY89" fmla="*/ 6645509 h 6857998"/>
              <a:gd name="connsiteX90" fmla="*/ 11367386 w 12191998"/>
              <a:gd name="connsiteY90" fmla="*/ 6646581 h 6857998"/>
              <a:gd name="connsiteX91" fmla="*/ 11367386 w 12191998"/>
              <a:gd name="connsiteY91" fmla="*/ 6648916 h 6857998"/>
              <a:gd name="connsiteX92" fmla="*/ 11365378 w 12191998"/>
              <a:gd name="connsiteY92" fmla="*/ 6649988 h 6857998"/>
              <a:gd name="connsiteX93" fmla="*/ 11363430 w 12191998"/>
              <a:gd name="connsiteY93" fmla="*/ 6648916 h 6857998"/>
              <a:gd name="connsiteX94" fmla="*/ 11363430 w 12191998"/>
              <a:gd name="connsiteY94" fmla="*/ 6646581 h 6857998"/>
              <a:gd name="connsiteX95" fmla="*/ 11365378 w 12191998"/>
              <a:gd name="connsiteY95" fmla="*/ 6645509 h 6857998"/>
              <a:gd name="connsiteX96" fmla="*/ 11361431 w 12191998"/>
              <a:gd name="connsiteY96" fmla="*/ 6644045 h 6857998"/>
              <a:gd name="connsiteX97" fmla="*/ 11359965 w 12191998"/>
              <a:gd name="connsiteY97" fmla="*/ 6647743 h 6857998"/>
              <a:gd name="connsiteX98" fmla="*/ 11361431 w 12191998"/>
              <a:gd name="connsiteY98" fmla="*/ 6651451 h 6857998"/>
              <a:gd name="connsiteX99" fmla="*/ 11369334 w 12191998"/>
              <a:gd name="connsiteY99" fmla="*/ 6651451 h 6857998"/>
              <a:gd name="connsiteX100" fmla="*/ 11369334 w 12191998"/>
              <a:gd name="connsiteY100" fmla="*/ 6644045 h 6857998"/>
              <a:gd name="connsiteX101" fmla="*/ 11361431 w 12191998"/>
              <a:gd name="connsiteY101" fmla="*/ 6644045 h 6857998"/>
              <a:gd name="connsiteX102" fmla="*/ 11528686 w 12191998"/>
              <a:gd name="connsiteY102" fmla="*/ 6642011 h 6857998"/>
              <a:gd name="connsiteX103" fmla="*/ 11526175 w 12191998"/>
              <a:gd name="connsiteY103" fmla="*/ 6643063 h 6857998"/>
              <a:gd name="connsiteX104" fmla="*/ 11526035 w 12191998"/>
              <a:gd name="connsiteY104" fmla="*/ 6643203 h 6857998"/>
              <a:gd name="connsiteX105" fmla="*/ 11526175 w 12191998"/>
              <a:gd name="connsiteY105" fmla="*/ 6647934 h 6857998"/>
              <a:gd name="connsiteX106" fmla="*/ 11531196 w 12191998"/>
              <a:gd name="connsiteY106" fmla="*/ 6647934 h 6857998"/>
              <a:gd name="connsiteX107" fmla="*/ 11531246 w 12191998"/>
              <a:gd name="connsiteY107" fmla="*/ 6647882 h 6857998"/>
              <a:gd name="connsiteX108" fmla="*/ 11531196 w 12191998"/>
              <a:gd name="connsiteY108" fmla="*/ 6643063 h 6857998"/>
              <a:gd name="connsiteX109" fmla="*/ 11528655 w 12191998"/>
              <a:gd name="connsiteY109" fmla="*/ 6642061 h 6857998"/>
              <a:gd name="connsiteX110" fmla="*/ 11518533 w 12191998"/>
              <a:gd name="connsiteY110" fmla="*/ 6642011 h 6857998"/>
              <a:gd name="connsiteX111" fmla="*/ 11516023 w 12191998"/>
              <a:gd name="connsiteY111" fmla="*/ 6643063 h 6857998"/>
              <a:gd name="connsiteX112" fmla="*/ 11515882 w 12191998"/>
              <a:gd name="connsiteY112" fmla="*/ 6643203 h 6857998"/>
              <a:gd name="connsiteX113" fmla="*/ 11516023 w 12191998"/>
              <a:gd name="connsiteY113" fmla="*/ 6647934 h 6857998"/>
              <a:gd name="connsiteX114" fmla="*/ 11521044 w 12191998"/>
              <a:gd name="connsiteY114" fmla="*/ 6647934 h 6857998"/>
              <a:gd name="connsiteX115" fmla="*/ 11521094 w 12191998"/>
              <a:gd name="connsiteY115" fmla="*/ 6647882 h 6857998"/>
              <a:gd name="connsiteX116" fmla="*/ 11521044 w 12191998"/>
              <a:gd name="connsiteY116" fmla="*/ 6643063 h 6857998"/>
              <a:gd name="connsiteX117" fmla="*/ 11518503 w 12191998"/>
              <a:gd name="connsiteY117" fmla="*/ 6642061 h 6857998"/>
              <a:gd name="connsiteX118" fmla="*/ 10976109 w 12191998"/>
              <a:gd name="connsiteY118" fmla="*/ 6427326 h 6857998"/>
              <a:gd name="connsiteX119" fmla="*/ 10943811 w 12191998"/>
              <a:gd name="connsiteY119" fmla="*/ 6630260 h 6857998"/>
              <a:gd name="connsiteX120" fmla="*/ 10866195 w 12191998"/>
              <a:gd name="connsiteY120" fmla="*/ 6665838 h 6857998"/>
              <a:gd name="connsiteX121" fmla="*/ 10956034 w 12191998"/>
              <a:gd name="connsiteY121" fmla="*/ 6423847 h 6857998"/>
              <a:gd name="connsiteX122" fmla="*/ 10957923 w 12191998"/>
              <a:gd name="connsiteY122" fmla="*/ 6426133 h 6857998"/>
              <a:gd name="connsiteX123" fmla="*/ 10851387 w 12191998"/>
              <a:gd name="connsiteY123" fmla="*/ 6657291 h 6857998"/>
              <a:gd name="connsiteX124" fmla="*/ 10848505 w 12191998"/>
              <a:gd name="connsiteY124" fmla="*/ 6657192 h 6857998"/>
              <a:gd name="connsiteX125" fmla="*/ 10807958 w 12191998"/>
              <a:gd name="connsiteY125" fmla="*/ 6549663 h 6857998"/>
              <a:gd name="connsiteX126" fmla="*/ 11734579 w 12191998"/>
              <a:gd name="connsiteY126" fmla="*/ 6423748 h 6857998"/>
              <a:gd name="connsiteX127" fmla="*/ 11806431 w 12191998"/>
              <a:gd name="connsiteY127" fmla="*/ 6526110 h 6857998"/>
              <a:gd name="connsiteX128" fmla="*/ 11806431 w 12191998"/>
              <a:gd name="connsiteY128" fmla="*/ 6596868 h 6857998"/>
              <a:gd name="connsiteX129" fmla="*/ 11827599 w 12191998"/>
              <a:gd name="connsiteY129" fmla="*/ 6596868 h 6857998"/>
              <a:gd name="connsiteX130" fmla="*/ 11827599 w 12191998"/>
              <a:gd name="connsiteY130" fmla="*/ 6526110 h 6857998"/>
              <a:gd name="connsiteX131" fmla="*/ 11899450 w 12191998"/>
              <a:gd name="connsiteY131" fmla="*/ 6423748 h 6857998"/>
              <a:gd name="connsiteX132" fmla="*/ 11875102 w 12191998"/>
              <a:gd name="connsiteY132" fmla="*/ 6423748 h 6857998"/>
              <a:gd name="connsiteX133" fmla="*/ 11819549 w 12191998"/>
              <a:gd name="connsiteY133" fmla="*/ 6503948 h 6857998"/>
              <a:gd name="connsiteX134" fmla="*/ 11814679 w 12191998"/>
              <a:gd name="connsiteY134" fmla="*/ 6503948 h 6857998"/>
              <a:gd name="connsiteX135" fmla="*/ 11758927 w 12191998"/>
              <a:gd name="connsiteY135" fmla="*/ 6423748 h 6857998"/>
              <a:gd name="connsiteX136" fmla="*/ 11539794 w 12191998"/>
              <a:gd name="connsiteY136" fmla="*/ 6423748 h 6857998"/>
              <a:gd name="connsiteX137" fmla="*/ 11539794 w 12191998"/>
              <a:gd name="connsiteY137" fmla="*/ 6596868 h 6857998"/>
              <a:gd name="connsiteX138" fmla="*/ 11561061 w 12191998"/>
              <a:gd name="connsiteY138" fmla="*/ 6596868 h 6857998"/>
              <a:gd name="connsiteX139" fmla="*/ 11561061 w 12191998"/>
              <a:gd name="connsiteY139" fmla="*/ 6446307 h 6857998"/>
              <a:gd name="connsiteX140" fmla="*/ 11565037 w 12191998"/>
              <a:gd name="connsiteY140" fmla="*/ 6442332 h 6857998"/>
              <a:gd name="connsiteX141" fmla="*/ 11634305 w 12191998"/>
              <a:gd name="connsiteY141" fmla="*/ 6442332 h 6857998"/>
              <a:gd name="connsiteX142" fmla="*/ 11665709 w 12191998"/>
              <a:gd name="connsiteY142" fmla="*/ 6453264 h 6857998"/>
              <a:gd name="connsiteX143" fmla="*/ 11674156 w 12191998"/>
              <a:gd name="connsiteY143" fmla="*/ 6474034 h 6857998"/>
              <a:gd name="connsiteX144" fmla="*/ 11640069 w 12191998"/>
              <a:gd name="connsiteY144" fmla="*/ 6505935 h 6857998"/>
              <a:gd name="connsiteX145" fmla="*/ 11579546 w 12191998"/>
              <a:gd name="connsiteY145" fmla="*/ 6505935 h 6857998"/>
              <a:gd name="connsiteX146" fmla="*/ 11579546 w 12191998"/>
              <a:gd name="connsiteY146" fmla="*/ 6524519 h 6857998"/>
              <a:gd name="connsiteX147" fmla="*/ 11627348 w 12191998"/>
              <a:gd name="connsiteY147" fmla="*/ 6524519 h 6857998"/>
              <a:gd name="connsiteX148" fmla="*/ 11676839 w 12191998"/>
              <a:gd name="connsiteY148" fmla="*/ 6596868 h 6857998"/>
              <a:gd name="connsiteX149" fmla="*/ 11701088 w 12191998"/>
              <a:gd name="connsiteY149" fmla="*/ 6596868 h 6857998"/>
              <a:gd name="connsiteX150" fmla="*/ 11649609 w 12191998"/>
              <a:gd name="connsiteY150" fmla="*/ 6523029 h 6857998"/>
              <a:gd name="connsiteX151" fmla="*/ 11651000 w 12191998"/>
              <a:gd name="connsiteY151" fmla="*/ 6522731 h 6857998"/>
              <a:gd name="connsiteX152" fmla="*/ 11655572 w 12191998"/>
              <a:gd name="connsiteY152" fmla="*/ 6521637 h 6857998"/>
              <a:gd name="connsiteX153" fmla="*/ 11695225 w 12191998"/>
              <a:gd name="connsiteY153" fmla="*/ 6474233 h 6857998"/>
              <a:gd name="connsiteX154" fmla="*/ 11682206 w 12191998"/>
              <a:gd name="connsiteY154" fmla="*/ 6440941 h 6857998"/>
              <a:gd name="connsiteX155" fmla="*/ 11634305 w 12191998"/>
              <a:gd name="connsiteY155" fmla="*/ 6423748 h 6857998"/>
              <a:gd name="connsiteX156" fmla="*/ 11347692 w 12191998"/>
              <a:gd name="connsiteY156" fmla="*/ 6423748 h 6857998"/>
              <a:gd name="connsiteX157" fmla="*/ 11347692 w 12191998"/>
              <a:gd name="connsiteY157" fmla="*/ 6596868 h 6857998"/>
              <a:gd name="connsiteX158" fmla="*/ 11368959 w 12191998"/>
              <a:gd name="connsiteY158" fmla="*/ 6596868 h 6857998"/>
              <a:gd name="connsiteX159" fmla="*/ 11368959 w 12191998"/>
              <a:gd name="connsiteY159" fmla="*/ 6528395 h 6857998"/>
              <a:gd name="connsiteX160" fmla="*/ 11372935 w 12191998"/>
              <a:gd name="connsiteY160" fmla="*/ 6524420 h 6857998"/>
              <a:gd name="connsiteX161" fmla="*/ 11461681 w 12191998"/>
              <a:gd name="connsiteY161" fmla="*/ 6524420 h 6857998"/>
              <a:gd name="connsiteX162" fmla="*/ 11461681 w 12191998"/>
              <a:gd name="connsiteY162" fmla="*/ 6505836 h 6857998"/>
              <a:gd name="connsiteX163" fmla="*/ 11372935 w 12191998"/>
              <a:gd name="connsiteY163" fmla="*/ 6505836 h 6857998"/>
              <a:gd name="connsiteX164" fmla="*/ 11368959 w 12191998"/>
              <a:gd name="connsiteY164" fmla="*/ 6501861 h 6857998"/>
              <a:gd name="connsiteX165" fmla="*/ 11368959 w 12191998"/>
              <a:gd name="connsiteY165" fmla="*/ 6447798 h 6857998"/>
              <a:gd name="connsiteX166" fmla="*/ 11372935 w 12191998"/>
              <a:gd name="connsiteY166" fmla="*/ 6443823 h 6857998"/>
              <a:gd name="connsiteX167" fmla="*/ 11482650 w 12191998"/>
              <a:gd name="connsiteY167" fmla="*/ 6443823 h 6857998"/>
              <a:gd name="connsiteX168" fmla="*/ 11482650 w 12191998"/>
              <a:gd name="connsiteY168" fmla="*/ 6423748 h 6857998"/>
              <a:gd name="connsiteX169" fmla="*/ 11196336 w 12191998"/>
              <a:gd name="connsiteY169" fmla="*/ 6423748 h 6857998"/>
              <a:gd name="connsiteX170" fmla="*/ 11116633 w 12191998"/>
              <a:gd name="connsiteY170" fmla="*/ 6596868 h 6857998"/>
              <a:gd name="connsiteX171" fmla="*/ 11138497 w 12191998"/>
              <a:gd name="connsiteY171" fmla="*/ 6596868 h 6857998"/>
              <a:gd name="connsiteX172" fmla="*/ 11202895 w 12191998"/>
              <a:gd name="connsiteY172" fmla="*/ 6452370 h 6857998"/>
              <a:gd name="connsiteX173" fmla="*/ 11208758 w 12191998"/>
              <a:gd name="connsiteY173" fmla="*/ 6452370 h 6857998"/>
              <a:gd name="connsiteX174" fmla="*/ 11242249 w 12191998"/>
              <a:gd name="connsiteY174" fmla="*/ 6526308 h 6857998"/>
              <a:gd name="connsiteX175" fmla="*/ 11190274 w 12191998"/>
              <a:gd name="connsiteY175" fmla="*/ 6526308 h 6857998"/>
              <a:gd name="connsiteX176" fmla="*/ 11182025 w 12191998"/>
              <a:gd name="connsiteY176" fmla="*/ 6544892 h 6857998"/>
              <a:gd name="connsiteX177" fmla="*/ 11250399 w 12191998"/>
              <a:gd name="connsiteY177" fmla="*/ 6544892 h 6857998"/>
              <a:gd name="connsiteX178" fmla="*/ 11273355 w 12191998"/>
              <a:gd name="connsiteY178" fmla="*/ 6596868 h 6857998"/>
              <a:gd name="connsiteX179" fmla="*/ 11296511 w 12191998"/>
              <a:gd name="connsiteY179" fmla="*/ 6596868 h 6857998"/>
              <a:gd name="connsiteX180" fmla="*/ 11216908 w 12191998"/>
              <a:gd name="connsiteY180" fmla="*/ 6423748 h 6857998"/>
              <a:gd name="connsiteX181" fmla="*/ 10943115 w 12191998"/>
              <a:gd name="connsiteY181" fmla="*/ 6408543 h 6857998"/>
              <a:gd name="connsiteX182" fmla="*/ 10945003 w 12191998"/>
              <a:gd name="connsiteY182" fmla="*/ 6410828 h 6857998"/>
              <a:gd name="connsiteX183" fmla="*/ 10787883 w 12191998"/>
              <a:gd name="connsiteY183" fmla="*/ 6544396 h 6857998"/>
              <a:gd name="connsiteX184" fmla="*/ 10834294 w 12191998"/>
              <a:gd name="connsiteY184" fmla="*/ 6667627 h 6857998"/>
              <a:gd name="connsiteX185" fmla="*/ 10721199 w 12191998"/>
              <a:gd name="connsiteY185" fmla="*/ 6612272 h 6857998"/>
              <a:gd name="connsiteX186" fmla="*/ 10684727 w 12191998"/>
              <a:gd name="connsiteY186" fmla="*/ 6491724 h 6857998"/>
              <a:gd name="connsiteX187" fmla="*/ 10769896 w 12191998"/>
              <a:gd name="connsiteY187" fmla="*/ 6535252 h 6857998"/>
              <a:gd name="connsiteX188" fmla="*/ 10783709 w 12191998"/>
              <a:gd name="connsiteY188" fmla="*/ 6523526 h 6857998"/>
              <a:gd name="connsiteX189" fmla="*/ 10697348 w 12191998"/>
              <a:gd name="connsiteY189" fmla="*/ 6479401 h 6857998"/>
              <a:gd name="connsiteX190" fmla="*/ 10697746 w 12191998"/>
              <a:gd name="connsiteY190" fmla="*/ 6476519 h 6857998"/>
              <a:gd name="connsiteX191" fmla="*/ 10842729 w 12191998"/>
              <a:gd name="connsiteY191" fmla="*/ 6352120 h 6857998"/>
              <a:gd name="connsiteX192" fmla="*/ 10944705 w 12191998"/>
              <a:gd name="connsiteY192" fmla="*/ 6390456 h 6857998"/>
              <a:gd name="connsiteX193" fmla="*/ 10691584 w 12191998"/>
              <a:gd name="connsiteY193" fmla="*/ 6460519 h 6857998"/>
              <a:gd name="connsiteX194" fmla="*/ 10739187 w 12191998"/>
              <a:gd name="connsiteY194" fmla="*/ 6389661 h 6857998"/>
              <a:gd name="connsiteX195" fmla="*/ 10842729 w 12191998"/>
              <a:gd name="connsiteY195" fmla="*/ 6352120 h 6857998"/>
              <a:gd name="connsiteX196" fmla="*/ 10855623 w 12191998"/>
              <a:gd name="connsiteY196" fmla="*/ 6335536 h 6857998"/>
              <a:gd name="connsiteX197" fmla="*/ 10728156 w 12191998"/>
              <a:gd name="connsiteY197" fmla="*/ 6376642 h 6857998"/>
              <a:gd name="connsiteX198" fmla="*/ 10708180 w 12191998"/>
              <a:gd name="connsiteY198" fmla="*/ 6623303 h 6857998"/>
              <a:gd name="connsiteX199" fmla="*/ 10954842 w 12191998"/>
              <a:gd name="connsiteY199" fmla="*/ 6643279 h 6857998"/>
              <a:gd name="connsiteX200" fmla="*/ 10974817 w 12191998"/>
              <a:gd name="connsiteY200" fmla="*/ 6396617 h 6857998"/>
              <a:gd name="connsiteX201" fmla="*/ 10855623 w 12191998"/>
              <a:gd name="connsiteY201" fmla="*/ 6335536 h 6857998"/>
              <a:gd name="connsiteX202" fmla="*/ 4180809 w 12191998"/>
              <a:gd name="connsiteY202" fmla="*/ 3404001 h 6857998"/>
              <a:gd name="connsiteX203" fmla="*/ 4313777 w 12191998"/>
              <a:gd name="connsiteY203" fmla="*/ 3474129 h 6857998"/>
              <a:gd name="connsiteX204" fmla="*/ 4313777 w 12191998"/>
              <a:gd name="connsiteY204" fmla="*/ 3640771 h 6857998"/>
              <a:gd name="connsiteX205" fmla="*/ 4180809 w 12191998"/>
              <a:gd name="connsiteY205" fmla="*/ 3711594 h 6857998"/>
              <a:gd name="connsiteX206" fmla="*/ 4072899 w 12191998"/>
              <a:gd name="connsiteY206" fmla="*/ 3666461 h 6857998"/>
              <a:gd name="connsiteX207" fmla="*/ 4029737 w 12191998"/>
              <a:gd name="connsiteY207" fmla="*/ 3557450 h 6857998"/>
              <a:gd name="connsiteX208" fmla="*/ 4072899 w 12191998"/>
              <a:gd name="connsiteY208" fmla="*/ 3449133 h 6857998"/>
              <a:gd name="connsiteX209" fmla="*/ 4180809 w 12191998"/>
              <a:gd name="connsiteY209" fmla="*/ 3404001 h 6857998"/>
              <a:gd name="connsiteX210" fmla="*/ 8706673 w 12191998"/>
              <a:gd name="connsiteY210" fmla="*/ 3403307 h 6857998"/>
              <a:gd name="connsiteX211" fmla="*/ 8839643 w 12191998"/>
              <a:gd name="connsiteY211" fmla="*/ 3535925 h 6857998"/>
              <a:gd name="connsiteX212" fmla="*/ 8564652 w 12191998"/>
              <a:gd name="connsiteY212" fmla="*/ 3535925 h 6857998"/>
              <a:gd name="connsiteX213" fmla="*/ 8609208 w 12191998"/>
              <a:gd name="connsiteY213" fmla="*/ 3441495 h 6857998"/>
              <a:gd name="connsiteX214" fmla="*/ 8706673 w 12191998"/>
              <a:gd name="connsiteY214" fmla="*/ 3403307 h 6857998"/>
              <a:gd name="connsiteX215" fmla="*/ 5845373 w 12191998"/>
              <a:gd name="connsiteY215" fmla="*/ 3399836 h 6857998"/>
              <a:gd name="connsiteX216" fmla="*/ 5983913 w 12191998"/>
              <a:gd name="connsiteY216" fmla="*/ 3472740 h 6857998"/>
              <a:gd name="connsiteX217" fmla="*/ 5983913 w 12191998"/>
              <a:gd name="connsiteY217" fmla="*/ 3626884 h 6857998"/>
              <a:gd name="connsiteX218" fmla="*/ 5845373 w 12191998"/>
              <a:gd name="connsiteY218" fmla="*/ 3700484 h 6857998"/>
              <a:gd name="connsiteX219" fmla="*/ 5740947 w 12191998"/>
              <a:gd name="connsiteY219" fmla="*/ 3656741 h 6857998"/>
              <a:gd name="connsiteX220" fmla="*/ 5699872 w 12191998"/>
              <a:gd name="connsiteY220" fmla="*/ 3551895 h 6857998"/>
              <a:gd name="connsiteX221" fmla="*/ 5740947 w 12191998"/>
              <a:gd name="connsiteY221" fmla="*/ 3443578 h 6857998"/>
              <a:gd name="connsiteX222" fmla="*/ 5845373 w 12191998"/>
              <a:gd name="connsiteY222" fmla="*/ 3399836 h 6857998"/>
              <a:gd name="connsiteX223" fmla="*/ 8062707 w 12191998"/>
              <a:gd name="connsiteY223" fmla="*/ 3363729 h 6857998"/>
              <a:gd name="connsiteX224" fmla="*/ 8062707 w 12191998"/>
              <a:gd name="connsiteY224" fmla="*/ 3639382 h 6857998"/>
              <a:gd name="connsiteX225" fmla="*/ 7929736 w 12191998"/>
              <a:gd name="connsiteY225" fmla="*/ 3711594 h 6857998"/>
              <a:gd name="connsiteX226" fmla="*/ 7811386 w 12191998"/>
              <a:gd name="connsiteY226" fmla="*/ 3584529 h 6857998"/>
              <a:gd name="connsiteX227" fmla="*/ 7811386 w 12191998"/>
              <a:gd name="connsiteY227" fmla="*/ 3364423 h 6857998"/>
              <a:gd name="connsiteX228" fmla="*/ 7754299 w 12191998"/>
              <a:gd name="connsiteY228" fmla="*/ 3364423 h 6857998"/>
              <a:gd name="connsiteX229" fmla="*/ 7754299 w 12191998"/>
              <a:gd name="connsiteY229" fmla="*/ 3588001 h 6857998"/>
              <a:gd name="connsiteX230" fmla="*/ 7799551 w 12191998"/>
              <a:gd name="connsiteY230" fmla="*/ 3716454 h 6857998"/>
              <a:gd name="connsiteX231" fmla="*/ 7919990 w 12191998"/>
              <a:gd name="connsiteY231" fmla="*/ 3764363 h 6857998"/>
              <a:gd name="connsiteX232" fmla="*/ 8062707 w 12191998"/>
              <a:gd name="connsiteY232" fmla="*/ 3706733 h 6857998"/>
              <a:gd name="connsiteX233" fmla="*/ 8062707 w 12191998"/>
              <a:gd name="connsiteY233" fmla="*/ 3751865 h 6857998"/>
              <a:gd name="connsiteX234" fmla="*/ 8119794 w 12191998"/>
              <a:gd name="connsiteY234" fmla="*/ 3751865 h 6857998"/>
              <a:gd name="connsiteX235" fmla="*/ 8119794 w 12191998"/>
              <a:gd name="connsiteY235" fmla="*/ 3363729 h 6857998"/>
              <a:gd name="connsiteX236" fmla="*/ 7202228 w 12191998"/>
              <a:gd name="connsiteY236" fmla="*/ 3363729 h 6857998"/>
              <a:gd name="connsiteX237" fmla="*/ 7202228 w 12191998"/>
              <a:gd name="connsiteY237" fmla="*/ 3639382 h 6857998"/>
              <a:gd name="connsiteX238" fmla="*/ 7069258 w 12191998"/>
              <a:gd name="connsiteY238" fmla="*/ 3711594 h 6857998"/>
              <a:gd name="connsiteX239" fmla="*/ 6950907 w 12191998"/>
              <a:gd name="connsiteY239" fmla="*/ 3584529 h 6857998"/>
              <a:gd name="connsiteX240" fmla="*/ 6950907 w 12191998"/>
              <a:gd name="connsiteY240" fmla="*/ 3364423 h 6857998"/>
              <a:gd name="connsiteX241" fmla="*/ 6893124 w 12191998"/>
              <a:gd name="connsiteY241" fmla="*/ 3364423 h 6857998"/>
              <a:gd name="connsiteX242" fmla="*/ 6893124 w 12191998"/>
              <a:gd name="connsiteY242" fmla="*/ 3588001 h 6857998"/>
              <a:gd name="connsiteX243" fmla="*/ 6938376 w 12191998"/>
              <a:gd name="connsiteY243" fmla="*/ 3716454 h 6857998"/>
              <a:gd name="connsiteX244" fmla="*/ 7058815 w 12191998"/>
              <a:gd name="connsiteY244" fmla="*/ 3764363 h 6857998"/>
              <a:gd name="connsiteX245" fmla="*/ 7201532 w 12191998"/>
              <a:gd name="connsiteY245" fmla="*/ 3706733 h 6857998"/>
              <a:gd name="connsiteX246" fmla="*/ 7201532 w 12191998"/>
              <a:gd name="connsiteY246" fmla="*/ 3751865 h 6857998"/>
              <a:gd name="connsiteX247" fmla="*/ 7258619 w 12191998"/>
              <a:gd name="connsiteY247" fmla="*/ 3751865 h 6857998"/>
              <a:gd name="connsiteX248" fmla="*/ 7258619 w 12191998"/>
              <a:gd name="connsiteY248" fmla="*/ 3363729 h 6857998"/>
              <a:gd name="connsiteX249" fmla="*/ 4970971 w 12191998"/>
              <a:gd name="connsiteY249" fmla="*/ 3363729 h 6857998"/>
              <a:gd name="connsiteX250" fmla="*/ 4970971 w 12191998"/>
              <a:gd name="connsiteY250" fmla="*/ 3751171 h 6857998"/>
              <a:gd name="connsiteX251" fmla="*/ 5028754 w 12191998"/>
              <a:gd name="connsiteY251" fmla="*/ 3751171 h 6857998"/>
              <a:gd name="connsiteX252" fmla="*/ 5028754 w 12191998"/>
              <a:gd name="connsiteY252" fmla="*/ 3363729 h 6857998"/>
              <a:gd name="connsiteX253" fmla="*/ 8460922 w 12191998"/>
              <a:gd name="connsiteY253" fmla="*/ 3354009 h 6857998"/>
              <a:gd name="connsiteX254" fmla="*/ 8309155 w 12191998"/>
              <a:gd name="connsiteY254" fmla="*/ 3431080 h 6857998"/>
              <a:gd name="connsiteX255" fmla="*/ 8309155 w 12191998"/>
              <a:gd name="connsiteY255" fmla="*/ 3363729 h 6857998"/>
              <a:gd name="connsiteX256" fmla="*/ 8252068 w 12191998"/>
              <a:gd name="connsiteY256" fmla="*/ 3363729 h 6857998"/>
              <a:gd name="connsiteX257" fmla="*/ 8252068 w 12191998"/>
              <a:gd name="connsiteY257" fmla="*/ 3751171 h 6857998"/>
              <a:gd name="connsiteX258" fmla="*/ 8309155 w 12191998"/>
              <a:gd name="connsiteY258" fmla="*/ 3751171 h 6857998"/>
              <a:gd name="connsiteX259" fmla="*/ 8309155 w 12191998"/>
              <a:gd name="connsiteY259" fmla="*/ 3497737 h 6857998"/>
              <a:gd name="connsiteX260" fmla="*/ 8460922 w 12191998"/>
              <a:gd name="connsiteY260" fmla="*/ 3408167 h 6857998"/>
              <a:gd name="connsiteX261" fmla="*/ 4173150 w 12191998"/>
              <a:gd name="connsiteY261" fmla="*/ 3354009 h 6857998"/>
              <a:gd name="connsiteX262" fmla="*/ 4031128 w 12191998"/>
              <a:gd name="connsiteY262" fmla="*/ 3413721 h 6857998"/>
              <a:gd name="connsiteX263" fmla="*/ 3971954 w 12191998"/>
              <a:gd name="connsiteY263" fmla="*/ 3558144 h 6857998"/>
              <a:gd name="connsiteX264" fmla="*/ 4031128 w 12191998"/>
              <a:gd name="connsiteY264" fmla="*/ 3703261 h 6857998"/>
              <a:gd name="connsiteX265" fmla="*/ 4173150 w 12191998"/>
              <a:gd name="connsiteY265" fmla="*/ 3762975 h 6857998"/>
              <a:gd name="connsiteX266" fmla="*/ 4313777 w 12191998"/>
              <a:gd name="connsiteY266" fmla="*/ 3709511 h 6857998"/>
              <a:gd name="connsiteX267" fmla="*/ 4313777 w 12191998"/>
              <a:gd name="connsiteY267" fmla="*/ 3752560 h 6857998"/>
              <a:gd name="connsiteX268" fmla="*/ 4371560 w 12191998"/>
              <a:gd name="connsiteY268" fmla="*/ 3752560 h 6857998"/>
              <a:gd name="connsiteX269" fmla="*/ 4371560 w 12191998"/>
              <a:gd name="connsiteY269" fmla="*/ 3363729 h 6857998"/>
              <a:gd name="connsiteX270" fmla="*/ 4313777 w 12191998"/>
              <a:gd name="connsiteY270" fmla="*/ 3363729 h 6857998"/>
              <a:gd name="connsiteX271" fmla="*/ 4313777 w 12191998"/>
              <a:gd name="connsiteY271" fmla="*/ 3407472 h 6857998"/>
              <a:gd name="connsiteX272" fmla="*/ 4173150 w 12191998"/>
              <a:gd name="connsiteY272" fmla="*/ 3354009 h 6857998"/>
              <a:gd name="connsiteX273" fmla="*/ 8708762 w 12191998"/>
              <a:gd name="connsiteY273" fmla="*/ 3353314 h 6857998"/>
              <a:gd name="connsiteX274" fmla="*/ 8563260 w 12191998"/>
              <a:gd name="connsiteY274" fmla="*/ 3411640 h 6857998"/>
              <a:gd name="connsiteX275" fmla="*/ 8506869 w 12191998"/>
              <a:gd name="connsiteY275" fmla="*/ 3556756 h 6857998"/>
              <a:gd name="connsiteX276" fmla="*/ 8563260 w 12191998"/>
              <a:gd name="connsiteY276" fmla="*/ 3702567 h 6857998"/>
              <a:gd name="connsiteX277" fmla="*/ 8708762 w 12191998"/>
              <a:gd name="connsiteY277" fmla="*/ 3761586 h 6857998"/>
              <a:gd name="connsiteX278" fmla="*/ 8884895 w 12191998"/>
              <a:gd name="connsiteY278" fmla="*/ 3652575 h 6857998"/>
              <a:gd name="connsiteX279" fmla="*/ 8822935 w 12191998"/>
              <a:gd name="connsiteY279" fmla="*/ 3652575 h 6857998"/>
              <a:gd name="connsiteX280" fmla="*/ 8710154 w 12191998"/>
              <a:gd name="connsiteY280" fmla="*/ 3712288 h 6857998"/>
              <a:gd name="connsiteX281" fmla="*/ 8564652 w 12191998"/>
              <a:gd name="connsiteY281" fmla="*/ 3579669 h 6857998"/>
              <a:gd name="connsiteX282" fmla="*/ 8893249 w 12191998"/>
              <a:gd name="connsiteY282" fmla="*/ 3579669 h 6857998"/>
              <a:gd name="connsiteX283" fmla="*/ 8893249 w 12191998"/>
              <a:gd name="connsiteY283" fmla="*/ 3578280 h 6857998"/>
              <a:gd name="connsiteX284" fmla="*/ 8896730 w 12191998"/>
              <a:gd name="connsiteY284" fmla="*/ 3579669 h 6857998"/>
              <a:gd name="connsiteX285" fmla="*/ 8897427 w 12191998"/>
              <a:gd name="connsiteY285" fmla="*/ 3555367 h 6857998"/>
              <a:gd name="connsiteX286" fmla="*/ 8843821 w 12191998"/>
              <a:gd name="connsiteY286" fmla="*/ 3410251 h 6857998"/>
              <a:gd name="connsiteX287" fmla="*/ 8708762 w 12191998"/>
              <a:gd name="connsiteY287" fmla="*/ 3353314 h 6857998"/>
              <a:gd name="connsiteX288" fmla="*/ 5375453 w 12191998"/>
              <a:gd name="connsiteY288" fmla="*/ 3351232 h 6857998"/>
              <a:gd name="connsiteX289" fmla="*/ 5232040 w 12191998"/>
              <a:gd name="connsiteY289" fmla="*/ 3409556 h 6857998"/>
              <a:gd name="connsiteX290" fmla="*/ 5232040 w 12191998"/>
              <a:gd name="connsiteY290" fmla="*/ 3363729 h 6857998"/>
              <a:gd name="connsiteX291" fmla="*/ 5174952 w 12191998"/>
              <a:gd name="connsiteY291" fmla="*/ 3363729 h 6857998"/>
              <a:gd name="connsiteX292" fmla="*/ 5174952 w 12191998"/>
              <a:gd name="connsiteY292" fmla="*/ 3751171 h 6857998"/>
              <a:gd name="connsiteX293" fmla="*/ 5232040 w 12191998"/>
              <a:gd name="connsiteY293" fmla="*/ 3751171 h 6857998"/>
              <a:gd name="connsiteX294" fmla="*/ 5232040 w 12191998"/>
              <a:gd name="connsiteY294" fmla="*/ 3476212 h 6857998"/>
              <a:gd name="connsiteX295" fmla="*/ 5365706 w 12191998"/>
              <a:gd name="connsiteY295" fmla="*/ 3404001 h 6857998"/>
              <a:gd name="connsiteX296" fmla="*/ 5483361 w 12191998"/>
              <a:gd name="connsiteY296" fmla="*/ 3530371 h 6857998"/>
              <a:gd name="connsiteX297" fmla="*/ 5483361 w 12191998"/>
              <a:gd name="connsiteY297" fmla="*/ 3750477 h 6857998"/>
              <a:gd name="connsiteX298" fmla="*/ 5541144 w 12191998"/>
              <a:gd name="connsiteY298" fmla="*/ 3750477 h 6857998"/>
              <a:gd name="connsiteX299" fmla="*/ 5541144 w 12191998"/>
              <a:gd name="connsiteY299" fmla="*/ 3527593 h 6857998"/>
              <a:gd name="connsiteX300" fmla="*/ 5495196 w 12191998"/>
              <a:gd name="connsiteY300" fmla="*/ 3399142 h 6857998"/>
              <a:gd name="connsiteX301" fmla="*/ 5375453 w 12191998"/>
              <a:gd name="connsiteY301" fmla="*/ 3351232 h 6857998"/>
              <a:gd name="connsiteX302" fmla="*/ 5838413 w 12191998"/>
              <a:gd name="connsiteY302" fmla="*/ 3349844 h 6857998"/>
              <a:gd name="connsiteX303" fmla="*/ 5697783 w 12191998"/>
              <a:gd name="connsiteY303" fmla="*/ 3407472 h 6857998"/>
              <a:gd name="connsiteX304" fmla="*/ 5641393 w 12191998"/>
              <a:gd name="connsiteY304" fmla="*/ 3551895 h 6857998"/>
              <a:gd name="connsiteX305" fmla="*/ 5697783 w 12191998"/>
              <a:gd name="connsiteY305" fmla="*/ 3692846 h 6857998"/>
              <a:gd name="connsiteX306" fmla="*/ 5838413 w 12191998"/>
              <a:gd name="connsiteY306" fmla="*/ 3750477 h 6857998"/>
              <a:gd name="connsiteX307" fmla="*/ 5983913 w 12191998"/>
              <a:gd name="connsiteY307" fmla="*/ 3694929 h 6857998"/>
              <a:gd name="connsiteX308" fmla="*/ 5983913 w 12191998"/>
              <a:gd name="connsiteY308" fmla="*/ 3762975 h 6857998"/>
              <a:gd name="connsiteX309" fmla="*/ 5847463 w 12191998"/>
              <a:gd name="connsiteY309" fmla="*/ 3901149 h 6857998"/>
              <a:gd name="connsiteX310" fmla="*/ 5715188 w 12191998"/>
              <a:gd name="connsiteY310" fmla="*/ 3809496 h 6857998"/>
              <a:gd name="connsiteX311" fmla="*/ 5655317 w 12191998"/>
              <a:gd name="connsiteY311" fmla="*/ 3809496 h 6857998"/>
              <a:gd name="connsiteX312" fmla="*/ 5719366 w 12191998"/>
              <a:gd name="connsiteY312" fmla="*/ 3913647 h 6857998"/>
              <a:gd name="connsiteX313" fmla="*/ 5846766 w 12191998"/>
              <a:gd name="connsiteY313" fmla="*/ 3953919 h 6857998"/>
              <a:gd name="connsiteX314" fmla="*/ 5986002 w 12191998"/>
              <a:gd name="connsiteY314" fmla="*/ 3901843 h 6857998"/>
              <a:gd name="connsiteX315" fmla="*/ 6039608 w 12191998"/>
              <a:gd name="connsiteY315" fmla="*/ 3762975 h 6857998"/>
              <a:gd name="connsiteX316" fmla="*/ 6039608 w 12191998"/>
              <a:gd name="connsiteY316" fmla="*/ 3363729 h 6857998"/>
              <a:gd name="connsiteX317" fmla="*/ 5983913 w 12191998"/>
              <a:gd name="connsiteY317" fmla="*/ 3363729 h 6857998"/>
              <a:gd name="connsiteX318" fmla="*/ 5983913 w 12191998"/>
              <a:gd name="connsiteY318" fmla="*/ 3405389 h 6857998"/>
              <a:gd name="connsiteX319" fmla="*/ 5838413 w 12191998"/>
              <a:gd name="connsiteY319" fmla="*/ 3349844 h 6857998"/>
              <a:gd name="connsiteX320" fmla="*/ 7441714 w 12191998"/>
              <a:gd name="connsiteY320" fmla="*/ 3220695 h 6857998"/>
              <a:gd name="connsiteX321" fmla="*/ 7441714 w 12191998"/>
              <a:gd name="connsiteY321" fmla="*/ 3363729 h 6857998"/>
              <a:gd name="connsiteX322" fmla="*/ 7338679 w 12191998"/>
              <a:gd name="connsiteY322" fmla="*/ 3363729 h 6857998"/>
              <a:gd name="connsiteX323" fmla="*/ 7338679 w 12191998"/>
              <a:gd name="connsiteY323" fmla="*/ 3413027 h 6857998"/>
              <a:gd name="connsiteX324" fmla="*/ 7441714 w 12191998"/>
              <a:gd name="connsiteY324" fmla="*/ 3413027 h 6857998"/>
              <a:gd name="connsiteX325" fmla="*/ 7441714 w 12191998"/>
              <a:gd name="connsiteY325" fmla="*/ 3611609 h 6857998"/>
              <a:gd name="connsiteX326" fmla="*/ 7576077 w 12191998"/>
              <a:gd name="connsiteY326" fmla="*/ 3762975 h 6857998"/>
              <a:gd name="connsiteX327" fmla="*/ 7660315 w 12191998"/>
              <a:gd name="connsiteY327" fmla="*/ 3749782 h 6857998"/>
              <a:gd name="connsiteX328" fmla="*/ 7650568 w 12191998"/>
              <a:gd name="connsiteY328" fmla="*/ 3700484 h 6857998"/>
              <a:gd name="connsiteX329" fmla="*/ 7585823 w 12191998"/>
              <a:gd name="connsiteY329" fmla="*/ 3710205 h 6857998"/>
              <a:gd name="connsiteX330" fmla="*/ 7498105 w 12191998"/>
              <a:gd name="connsiteY330" fmla="*/ 3611609 h 6857998"/>
              <a:gd name="connsiteX331" fmla="*/ 7498105 w 12191998"/>
              <a:gd name="connsiteY331" fmla="*/ 3413027 h 6857998"/>
              <a:gd name="connsiteX332" fmla="*/ 7644999 w 12191998"/>
              <a:gd name="connsiteY332" fmla="*/ 3413027 h 6857998"/>
              <a:gd name="connsiteX333" fmla="*/ 7644999 w 12191998"/>
              <a:gd name="connsiteY333" fmla="*/ 3363729 h 6857998"/>
              <a:gd name="connsiteX334" fmla="*/ 7498801 w 12191998"/>
              <a:gd name="connsiteY334" fmla="*/ 3363729 h 6857998"/>
              <a:gd name="connsiteX335" fmla="*/ 7498801 w 12191998"/>
              <a:gd name="connsiteY335" fmla="*/ 3220695 h 6857998"/>
              <a:gd name="connsiteX336" fmla="*/ 6425291 w 12191998"/>
              <a:gd name="connsiteY336" fmla="*/ 3181118 h 6857998"/>
              <a:gd name="connsiteX337" fmla="*/ 6425291 w 12191998"/>
              <a:gd name="connsiteY337" fmla="*/ 3751171 h 6857998"/>
              <a:gd name="connsiteX338" fmla="*/ 6485163 w 12191998"/>
              <a:gd name="connsiteY338" fmla="*/ 3751171 h 6857998"/>
              <a:gd name="connsiteX339" fmla="*/ 6485163 w 12191998"/>
              <a:gd name="connsiteY339" fmla="*/ 3509540 h 6857998"/>
              <a:gd name="connsiteX340" fmla="*/ 6778951 w 12191998"/>
              <a:gd name="connsiteY340" fmla="*/ 3509540 h 6857998"/>
              <a:gd name="connsiteX341" fmla="*/ 6778951 w 12191998"/>
              <a:gd name="connsiteY341" fmla="*/ 3453993 h 6857998"/>
              <a:gd name="connsiteX342" fmla="*/ 6485163 w 12191998"/>
              <a:gd name="connsiteY342" fmla="*/ 3453993 h 6857998"/>
              <a:gd name="connsiteX343" fmla="*/ 6485163 w 12191998"/>
              <a:gd name="connsiteY343" fmla="*/ 3235277 h 6857998"/>
              <a:gd name="connsiteX344" fmla="*/ 6815152 w 12191998"/>
              <a:gd name="connsiteY344" fmla="*/ 3235277 h 6857998"/>
              <a:gd name="connsiteX345" fmla="*/ 6815152 w 12191998"/>
              <a:gd name="connsiteY345" fmla="*/ 3181118 h 6857998"/>
              <a:gd name="connsiteX346" fmla="*/ 3302229 w 12191998"/>
              <a:gd name="connsiteY346" fmla="*/ 3181118 h 6857998"/>
              <a:gd name="connsiteX347" fmla="*/ 3302229 w 12191998"/>
              <a:gd name="connsiteY347" fmla="*/ 3751171 h 6857998"/>
              <a:gd name="connsiteX348" fmla="*/ 3362101 w 12191998"/>
              <a:gd name="connsiteY348" fmla="*/ 3751171 h 6857998"/>
              <a:gd name="connsiteX349" fmla="*/ 3360708 w 12191998"/>
              <a:gd name="connsiteY349" fmla="*/ 3309571 h 6857998"/>
              <a:gd name="connsiteX350" fmla="*/ 3559118 w 12191998"/>
              <a:gd name="connsiteY350" fmla="*/ 3638688 h 6857998"/>
              <a:gd name="connsiteX351" fmla="*/ 3599497 w 12191998"/>
              <a:gd name="connsiteY351" fmla="*/ 3638688 h 6857998"/>
              <a:gd name="connsiteX352" fmla="*/ 3795821 w 12191998"/>
              <a:gd name="connsiteY352" fmla="*/ 3310265 h 6857998"/>
              <a:gd name="connsiteX353" fmla="*/ 3795123 w 12191998"/>
              <a:gd name="connsiteY353" fmla="*/ 3751171 h 6857998"/>
              <a:gd name="connsiteX354" fmla="*/ 3854995 w 12191998"/>
              <a:gd name="connsiteY354" fmla="*/ 3751171 h 6857998"/>
              <a:gd name="connsiteX355" fmla="*/ 3854995 w 12191998"/>
              <a:gd name="connsiteY355" fmla="*/ 3181118 h 6857998"/>
              <a:gd name="connsiteX356" fmla="*/ 3854299 w 12191998"/>
              <a:gd name="connsiteY356" fmla="*/ 3181118 h 6857998"/>
              <a:gd name="connsiteX357" fmla="*/ 3809047 w 12191998"/>
              <a:gd name="connsiteY357" fmla="*/ 3181118 h 6857998"/>
              <a:gd name="connsiteX358" fmla="*/ 3578611 w 12191998"/>
              <a:gd name="connsiteY358" fmla="*/ 3566476 h 6857998"/>
              <a:gd name="connsiteX359" fmla="*/ 3348177 w 12191998"/>
              <a:gd name="connsiteY359" fmla="*/ 3181118 h 6857998"/>
              <a:gd name="connsiteX360" fmla="*/ 4998818 w 12191998"/>
              <a:gd name="connsiteY360" fmla="*/ 3178341 h 6857998"/>
              <a:gd name="connsiteX361" fmla="*/ 4959135 w 12191998"/>
              <a:gd name="connsiteY361" fmla="*/ 3217224 h 6857998"/>
              <a:gd name="connsiteX362" fmla="*/ 5038501 w 12191998"/>
              <a:gd name="connsiteY362" fmla="*/ 3217224 h 6857998"/>
              <a:gd name="connsiteX363" fmla="*/ 4998818 w 12191998"/>
              <a:gd name="connsiteY363" fmla="*/ 3178341 h 6857998"/>
              <a:gd name="connsiteX364" fmla="*/ 4503139 w 12191998"/>
              <a:gd name="connsiteY364" fmla="*/ 3156122 h 6857998"/>
              <a:gd name="connsiteX365" fmla="*/ 4503139 w 12191998"/>
              <a:gd name="connsiteY365" fmla="*/ 3751171 h 6857998"/>
              <a:gd name="connsiteX366" fmla="*/ 4560226 w 12191998"/>
              <a:gd name="connsiteY366" fmla="*/ 3751171 h 6857998"/>
              <a:gd name="connsiteX367" fmla="*/ 4560226 w 12191998"/>
              <a:gd name="connsiteY367" fmla="*/ 3644937 h 6857998"/>
              <a:gd name="connsiteX368" fmla="*/ 4642375 w 12191998"/>
              <a:gd name="connsiteY368" fmla="*/ 3565782 h 6857998"/>
              <a:gd name="connsiteX369" fmla="*/ 4809458 w 12191998"/>
              <a:gd name="connsiteY369" fmla="*/ 3751171 h 6857998"/>
              <a:gd name="connsiteX370" fmla="*/ 4883949 w 12191998"/>
              <a:gd name="connsiteY370" fmla="*/ 3751171 h 6857998"/>
              <a:gd name="connsiteX371" fmla="*/ 4683449 w 12191998"/>
              <a:gd name="connsiteY371" fmla="*/ 3526899 h 6857998"/>
              <a:gd name="connsiteX372" fmla="*/ 4852620 w 12191998"/>
              <a:gd name="connsiteY372" fmla="*/ 3364423 h 6857998"/>
              <a:gd name="connsiteX373" fmla="*/ 4778826 w 12191998"/>
              <a:gd name="connsiteY373" fmla="*/ 3364423 h 6857998"/>
              <a:gd name="connsiteX374" fmla="*/ 4560226 w 12191998"/>
              <a:gd name="connsiteY374" fmla="*/ 3569948 h 6857998"/>
              <a:gd name="connsiteX375" fmla="*/ 4560226 w 12191998"/>
              <a:gd name="connsiteY375" fmla="*/ 3156122 h 6857998"/>
              <a:gd name="connsiteX376" fmla="*/ 0 w 12191998"/>
              <a:gd name="connsiteY376" fmla="*/ 0 h 6857998"/>
              <a:gd name="connsiteX377" fmla="*/ 12191998 w 12191998"/>
              <a:gd name="connsiteY377" fmla="*/ 0 h 6857998"/>
              <a:gd name="connsiteX378" fmla="*/ 12191998 w 12191998"/>
              <a:gd name="connsiteY378" fmla="*/ 6857998 h 6857998"/>
              <a:gd name="connsiteX379" fmla="*/ 0 w 12191998"/>
              <a:gd name="connsiteY379"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Lst>
            <a:rect l="l" t="t" r="r" b="b"/>
            <a:pathLst>
              <a:path w="12191998" h="6857998">
                <a:moveTo>
                  <a:pt x="11515963" y="6660309"/>
                </a:moveTo>
                <a:cubicBezTo>
                  <a:pt x="11520421" y="6656081"/>
                  <a:pt x="11527471" y="6656261"/>
                  <a:pt x="11531708" y="6660711"/>
                </a:cubicBezTo>
                <a:cubicBezTo>
                  <a:pt x="11536066" y="6665429"/>
                  <a:pt x="11536066" y="6672698"/>
                  <a:pt x="11531708" y="6677416"/>
                </a:cubicBezTo>
                <a:cubicBezTo>
                  <a:pt x="11529640" y="6679641"/>
                  <a:pt x="11526718" y="6680880"/>
                  <a:pt x="11523675" y="6680824"/>
                </a:cubicBezTo>
                <a:lnTo>
                  <a:pt x="11523705" y="6680774"/>
                </a:lnTo>
                <a:cubicBezTo>
                  <a:pt x="11520632" y="6680869"/>
                  <a:pt x="11517670" y="6679647"/>
                  <a:pt x="11515561" y="6677416"/>
                </a:cubicBezTo>
                <a:cubicBezTo>
                  <a:pt x="11511203" y="6672698"/>
                  <a:pt x="11511203" y="6665429"/>
                  <a:pt x="11515561" y="6660711"/>
                </a:cubicBezTo>
                <a:cubicBezTo>
                  <a:pt x="11515692" y="6660574"/>
                  <a:pt x="11515822" y="6660439"/>
                  <a:pt x="11515963" y="6660309"/>
                </a:cubicBezTo>
                <a:close/>
                <a:moveTo>
                  <a:pt x="11365368" y="6659397"/>
                </a:moveTo>
                <a:lnTo>
                  <a:pt x="11371021" y="6672786"/>
                </a:lnTo>
                <a:lnTo>
                  <a:pt x="11359754" y="6672786"/>
                </a:lnTo>
                <a:close/>
                <a:moveTo>
                  <a:pt x="11471317" y="6657854"/>
                </a:moveTo>
                <a:lnTo>
                  <a:pt x="11477764" y="6657854"/>
                </a:lnTo>
                <a:cubicBezTo>
                  <a:pt x="11479712" y="6657761"/>
                  <a:pt x="11481630" y="6658345"/>
                  <a:pt x="11483197" y="6659508"/>
                </a:cubicBezTo>
                <a:cubicBezTo>
                  <a:pt x="11484552" y="6660551"/>
                  <a:pt x="11485326" y="6662180"/>
                  <a:pt x="11485275" y="6663887"/>
                </a:cubicBezTo>
                <a:cubicBezTo>
                  <a:pt x="11485326" y="6665707"/>
                  <a:pt x="11484552" y="6667453"/>
                  <a:pt x="11483177" y="6668647"/>
                </a:cubicBezTo>
                <a:cubicBezTo>
                  <a:pt x="11481660" y="6669911"/>
                  <a:pt x="11479722" y="6670561"/>
                  <a:pt x="11477744" y="6670471"/>
                </a:cubicBezTo>
                <a:lnTo>
                  <a:pt x="11471297" y="6670471"/>
                </a:lnTo>
                <a:close/>
                <a:moveTo>
                  <a:pt x="11607584" y="6657844"/>
                </a:moveTo>
                <a:lnTo>
                  <a:pt x="11615156" y="6657844"/>
                </a:lnTo>
                <a:cubicBezTo>
                  <a:pt x="11617033" y="6657761"/>
                  <a:pt x="11618891" y="6658308"/>
                  <a:pt x="11620417" y="6659397"/>
                </a:cubicBezTo>
                <a:cubicBezTo>
                  <a:pt x="11620779" y="6659677"/>
                  <a:pt x="11621110" y="6660004"/>
                  <a:pt x="11621392" y="6660369"/>
                </a:cubicBezTo>
                <a:cubicBezTo>
                  <a:pt x="11623149" y="6662655"/>
                  <a:pt x="11622707" y="6665926"/>
                  <a:pt x="11620417" y="6667675"/>
                </a:cubicBezTo>
                <a:cubicBezTo>
                  <a:pt x="11618891" y="6668767"/>
                  <a:pt x="11617033" y="6669319"/>
                  <a:pt x="11615156" y="6669238"/>
                </a:cubicBezTo>
                <a:lnTo>
                  <a:pt x="11607584" y="6669238"/>
                </a:lnTo>
                <a:close/>
                <a:moveTo>
                  <a:pt x="11399570" y="6652513"/>
                </a:moveTo>
                <a:lnTo>
                  <a:pt x="11399570" y="6685583"/>
                </a:lnTo>
                <a:lnTo>
                  <a:pt x="11405424" y="6685583"/>
                </a:lnTo>
                <a:lnTo>
                  <a:pt x="11405424" y="6672816"/>
                </a:lnTo>
                <a:lnTo>
                  <a:pt x="11421140" y="6672816"/>
                </a:lnTo>
                <a:lnTo>
                  <a:pt x="11421140" y="6667415"/>
                </a:lnTo>
                <a:lnTo>
                  <a:pt x="11405424" y="6667415"/>
                </a:lnTo>
                <a:lnTo>
                  <a:pt x="11405424" y="6657874"/>
                </a:lnTo>
                <a:lnTo>
                  <a:pt x="11423288" y="6657874"/>
                </a:lnTo>
                <a:lnTo>
                  <a:pt x="11423288" y="6652513"/>
                </a:lnTo>
                <a:close/>
                <a:moveTo>
                  <a:pt x="11601760" y="6652483"/>
                </a:moveTo>
                <a:lnTo>
                  <a:pt x="11601760" y="6685553"/>
                </a:lnTo>
                <a:lnTo>
                  <a:pt x="11607584" y="6685553"/>
                </a:lnTo>
                <a:lnTo>
                  <a:pt x="11607584" y="6674640"/>
                </a:lnTo>
                <a:lnTo>
                  <a:pt x="11614131" y="6674640"/>
                </a:lnTo>
                <a:lnTo>
                  <a:pt x="11623159" y="6685583"/>
                </a:lnTo>
                <a:lnTo>
                  <a:pt x="11630278" y="6685583"/>
                </a:lnTo>
                <a:lnTo>
                  <a:pt x="11620668" y="6673838"/>
                </a:lnTo>
                <a:cubicBezTo>
                  <a:pt x="11622898" y="6673166"/>
                  <a:pt x="11624846" y="6671804"/>
                  <a:pt x="11626252" y="6669950"/>
                </a:cubicBezTo>
                <a:cubicBezTo>
                  <a:pt x="11627607" y="6668101"/>
                  <a:pt x="11628310" y="6665857"/>
                  <a:pt x="11628260" y="6663566"/>
                </a:cubicBezTo>
                <a:cubicBezTo>
                  <a:pt x="11628360" y="6660481"/>
                  <a:pt x="11627025" y="6657523"/>
                  <a:pt x="11624645" y="6655549"/>
                </a:cubicBezTo>
                <a:cubicBezTo>
                  <a:pt x="11622034" y="6653424"/>
                  <a:pt x="11618741" y="6652332"/>
                  <a:pt x="11615377" y="6652483"/>
                </a:cubicBezTo>
                <a:close/>
                <a:moveTo>
                  <a:pt x="11643302" y="6652433"/>
                </a:moveTo>
                <a:lnTo>
                  <a:pt x="11656627" y="6674400"/>
                </a:lnTo>
                <a:lnTo>
                  <a:pt x="11656627" y="6685553"/>
                </a:lnTo>
                <a:lnTo>
                  <a:pt x="11662582" y="6685553"/>
                </a:lnTo>
                <a:lnTo>
                  <a:pt x="11662582" y="6674400"/>
                </a:lnTo>
                <a:lnTo>
                  <a:pt x="11675857" y="6652433"/>
                </a:lnTo>
                <a:lnTo>
                  <a:pt x="11669360" y="6652433"/>
                </a:lnTo>
                <a:lnTo>
                  <a:pt x="11659550" y="6668648"/>
                </a:lnTo>
                <a:lnTo>
                  <a:pt x="11649799" y="6652433"/>
                </a:lnTo>
                <a:close/>
                <a:moveTo>
                  <a:pt x="11552736" y="6652433"/>
                </a:moveTo>
                <a:lnTo>
                  <a:pt x="11566061" y="6674400"/>
                </a:lnTo>
                <a:lnTo>
                  <a:pt x="11566061" y="6685553"/>
                </a:lnTo>
                <a:lnTo>
                  <a:pt x="11572016" y="6685553"/>
                </a:lnTo>
                <a:lnTo>
                  <a:pt x="11572016" y="6674400"/>
                </a:lnTo>
                <a:lnTo>
                  <a:pt x="11585291" y="6652433"/>
                </a:lnTo>
                <a:lnTo>
                  <a:pt x="11578794" y="6652433"/>
                </a:lnTo>
                <a:lnTo>
                  <a:pt x="11568993" y="6668648"/>
                </a:lnTo>
                <a:lnTo>
                  <a:pt x="11559233" y="6652433"/>
                </a:lnTo>
                <a:close/>
                <a:moveTo>
                  <a:pt x="11465443" y="6652433"/>
                </a:moveTo>
                <a:lnTo>
                  <a:pt x="11465443" y="6685553"/>
                </a:lnTo>
                <a:lnTo>
                  <a:pt x="11471297" y="6685553"/>
                </a:lnTo>
                <a:lnTo>
                  <a:pt x="11471297" y="6675863"/>
                </a:lnTo>
                <a:lnTo>
                  <a:pt x="11477111" y="6675863"/>
                </a:lnTo>
                <a:cubicBezTo>
                  <a:pt x="11481339" y="6675856"/>
                  <a:pt x="11484703" y="6674767"/>
                  <a:pt x="11487203" y="6672596"/>
                </a:cubicBezTo>
                <a:cubicBezTo>
                  <a:pt x="11489764" y="6670438"/>
                  <a:pt x="11491190" y="6667221"/>
                  <a:pt x="11491059" y="6663877"/>
                </a:cubicBezTo>
                <a:cubicBezTo>
                  <a:pt x="11491160" y="6660717"/>
                  <a:pt x="11489844" y="6657678"/>
                  <a:pt x="11487454" y="6655600"/>
                </a:cubicBezTo>
                <a:cubicBezTo>
                  <a:pt x="11484783" y="6653397"/>
                  <a:pt x="11481389" y="6652268"/>
                  <a:pt x="11477935" y="6652433"/>
                </a:cubicBezTo>
                <a:close/>
                <a:moveTo>
                  <a:pt x="11362636" y="6652242"/>
                </a:moveTo>
                <a:lnTo>
                  <a:pt x="11348096" y="6685553"/>
                </a:lnTo>
                <a:lnTo>
                  <a:pt x="11354382" y="6685553"/>
                </a:lnTo>
                <a:lnTo>
                  <a:pt x="11357465" y="6678197"/>
                </a:lnTo>
                <a:lnTo>
                  <a:pt x="11373270" y="6678197"/>
                </a:lnTo>
                <a:lnTo>
                  <a:pt x="11376393" y="6685553"/>
                </a:lnTo>
                <a:lnTo>
                  <a:pt x="11382639" y="6685553"/>
                </a:lnTo>
                <a:lnTo>
                  <a:pt x="11368149" y="6652242"/>
                </a:lnTo>
                <a:close/>
                <a:moveTo>
                  <a:pt x="11523633" y="6651733"/>
                </a:moveTo>
                <a:cubicBezTo>
                  <a:pt x="11519191" y="6651757"/>
                  <a:pt x="11514758" y="6653472"/>
                  <a:pt x="11511384" y="6656873"/>
                </a:cubicBezTo>
                <a:cubicBezTo>
                  <a:pt x="11508110" y="6660067"/>
                  <a:pt x="11506293" y="6664467"/>
                  <a:pt x="11506363" y="6669039"/>
                </a:cubicBezTo>
                <a:cubicBezTo>
                  <a:pt x="11506353" y="6673673"/>
                  <a:pt x="11508211" y="6678117"/>
                  <a:pt x="11511514" y="6681376"/>
                </a:cubicBezTo>
                <a:cubicBezTo>
                  <a:pt x="11518333" y="6688107"/>
                  <a:pt x="11529318" y="6688049"/>
                  <a:pt x="11536066" y="6681248"/>
                </a:cubicBezTo>
                <a:cubicBezTo>
                  <a:pt x="11542814" y="6674445"/>
                  <a:pt x="11542754" y="6663475"/>
                  <a:pt x="11535936" y="6656743"/>
                </a:cubicBezTo>
                <a:cubicBezTo>
                  <a:pt x="11532527" y="6653378"/>
                  <a:pt x="11528076" y="6651710"/>
                  <a:pt x="11523633" y="6651733"/>
                </a:cubicBezTo>
                <a:close/>
                <a:moveTo>
                  <a:pt x="11365378" y="6645509"/>
                </a:moveTo>
                <a:cubicBezTo>
                  <a:pt x="11366211" y="6645380"/>
                  <a:pt x="11367034" y="6645817"/>
                  <a:pt x="11367386" y="6646581"/>
                </a:cubicBezTo>
                <a:cubicBezTo>
                  <a:pt x="11367778" y="6647310"/>
                  <a:pt x="11367778" y="6648186"/>
                  <a:pt x="11367386" y="6648916"/>
                </a:cubicBezTo>
                <a:cubicBezTo>
                  <a:pt x="11367024" y="6649676"/>
                  <a:pt x="11366211" y="6650112"/>
                  <a:pt x="11365378" y="6649988"/>
                </a:cubicBezTo>
                <a:cubicBezTo>
                  <a:pt x="11364564" y="6650101"/>
                  <a:pt x="11363771" y="6649664"/>
                  <a:pt x="11363430" y="6648916"/>
                </a:cubicBezTo>
                <a:cubicBezTo>
                  <a:pt x="11363038" y="6648186"/>
                  <a:pt x="11363038" y="6647310"/>
                  <a:pt x="11363430" y="6646581"/>
                </a:cubicBezTo>
                <a:cubicBezTo>
                  <a:pt x="11363771" y="6645829"/>
                  <a:pt x="11364564" y="6645392"/>
                  <a:pt x="11365378" y="6645509"/>
                </a:cubicBezTo>
                <a:close/>
                <a:moveTo>
                  <a:pt x="11361431" y="6644045"/>
                </a:moveTo>
                <a:cubicBezTo>
                  <a:pt x="11360437" y="6645011"/>
                  <a:pt x="11359895" y="6646357"/>
                  <a:pt x="11359965" y="6647743"/>
                </a:cubicBezTo>
                <a:cubicBezTo>
                  <a:pt x="11359905" y="6649130"/>
                  <a:pt x="11360437" y="6650476"/>
                  <a:pt x="11361431" y="6651451"/>
                </a:cubicBezTo>
                <a:cubicBezTo>
                  <a:pt x="11363731" y="6653322"/>
                  <a:pt x="11367034" y="6653322"/>
                  <a:pt x="11369334" y="6651451"/>
                </a:cubicBezTo>
                <a:cubicBezTo>
                  <a:pt x="11371352" y="6649394"/>
                  <a:pt x="11371352" y="6646103"/>
                  <a:pt x="11369334" y="6644045"/>
                </a:cubicBezTo>
                <a:cubicBezTo>
                  <a:pt x="11367034" y="6642164"/>
                  <a:pt x="11363731" y="6642164"/>
                  <a:pt x="11361431" y="6644045"/>
                </a:cubicBezTo>
                <a:close/>
                <a:moveTo>
                  <a:pt x="11528686" y="6642011"/>
                </a:moveTo>
                <a:cubicBezTo>
                  <a:pt x="11527742" y="6642017"/>
                  <a:pt x="11526838" y="6642396"/>
                  <a:pt x="11526175" y="6643063"/>
                </a:cubicBezTo>
                <a:cubicBezTo>
                  <a:pt x="11526125" y="6643108"/>
                  <a:pt x="11526085" y="6643154"/>
                  <a:pt x="11526035" y="6643203"/>
                </a:cubicBezTo>
                <a:cubicBezTo>
                  <a:pt x="11524769" y="6644547"/>
                  <a:pt x="11524830" y="6646665"/>
                  <a:pt x="11526175" y="6647934"/>
                </a:cubicBezTo>
                <a:cubicBezTo>
                  <a:pt x="11527601" y="6649223"/>
                  <a:pt x="11529770" y="6649223"/>
                  <a:pt x="11531196" y="6647934"/>
                </a:cubicBezTo>
                <a:cubicBezTo>
                  <a:pt x="11531216" y="6647917"/>
                  <a:pt x="11531226" y="6647900"/>
                  <a:pt x="11531246" y="6647882"/>
                </a:cubicBezTo>
                <a:cubicBezTo>
                  <a:pt x="11532572" y="6646537"/>
                  <a:pt x="11532542" y="6644379"/>
                  <a:pt x="11531196" y="6643063"/>
                </a:cubicBezTo>
                <a:cubicBezTo>
                  <a:pt x="11530513" y="6642408"/>
                  <a:pt x="11529599" y="6642047"/>
                  <a:pt x="11528655" y="6642061"/>
                </a:cubicBezTo>
                <a:close/>
                <a:moveTo>
                  <a:pt x="11518533" y="6642011"/>
                </a:moveTo>
                <a:cubicBezTo>
                  <a:pt x="11517590" y="6642017"/>
                  <a:pt x="11516686" y="6642396"/>
                  <a:pt x="11516023" y="6643063"/>
                </a:cubicBezTo>
                <a:cubicBezTo>
                  <a:pt x="11515973" y="6643108"/>
                  <a:pt x="11515933" y="6643154"/>
                  <a:pt x="11515882" y="6643203"/>
                </a:cubicBezTo>
                <a:cubicBezTo>
                  <a:pt x="11514617" y="6644547"/>
                  <a:pt x="11514678" y="6646665"/>
                  <a:pt x="11516023" y="6647934"/>
                </a:cubicBezTo>
                <a:cubicBezTo>
                  <a:pt x="11517449" y="6649223"/>
                  <a:pt x="11519618" y="6649223"/>
                  <a:pt x="11521044" y="6647934"/>
                </a:cubicBezTo>
                <a:cubicBezTo>
                  <a:pt x="11521064" y="6647917"/>
                  <a:pt x="11521074" y="6647900"/>
                  <a:pt x="11521094" y="6647882"/>
                </a:cubicBezTo>
                <a:cubicBezTo>
                  <a:pt x="11522420" y="6646537"/>
                  <a:pt x="11522389" y="6644379"/>
                  <a:pt x="11521044" y="6643063"/>
                </a:cubicBezTo>
                <a:cubicBezTo>
                  <a:pt x="11520361" y="6642406"/>
                  <a:pt x="11519447" y="6642045"/>
                  <a:pt x="11518503" y="6642061"/>
                </a:cubicBezTo>
                <a:close/>
                <a:moveTo>
                  <a:pt x="10976109" y="6427326"/>
                </a:moveTo>
                <a:cubicBezTo>
                  <a:pt x="11016159" y="6492519"/>
                  <a:pt x="11003836" y="6579278"/>
                  <a:pt x="10943811" y="6630260"/>
                </a:cubicBezTo>
                <a:cubicBezTo>
                  <a:pt x="10920854" y="6649738"/>
                  <a:pt x="10893922" y="6661565"/>
                  <a:pt x="10866195" y="6665838"/>
                </a:cubicBezTo>
                <a:close/>
                <a:moveTo>
                  <a:pt x="10956034" y="6423847"/>
                </a:moveTo>
                <a:lnTo>
                  <a:pt x="10957923" y="6426133"/>
                </a:lnTo>
                <a:lnTo>
                  <a:pt x="10851387" y="6657291"/>
                </a:lnTo>
                <a:cubicBezTo>
                  <a:pt x="10849996" y="6657192"/>
                  <a:pt x="10849897" y="6657192"/>
                  <a:pt x="10848505" y="6657192"/>
                </a:cubicBezTo>
                <a:lnTo>
                  <a:pt x="10807958" y="6549663"/>
                </a:lnTo>
                <a:close/>
                <a:moveTo>
                  <a:pt x="11734579" y="6423748"/>
                </a:moveTo>
                <a:lnTo>
                  <a:pt x="11806431" y="6526110"/>
                </a:lnTo>
                <a:lnTo>
                  <a:pt x="11806431" y="6596868"/>
                </a:lnTo>
                <a:lnTo>
                  <a:pt x="11827599" y="6596868"/>
                </a:lnTo>
                <a:lnTo>
                  <a:pt x="11827599" y="6526110"/>
                </a:lnTo>
                <a:lnTo>
                  <a:pt x="11899450" y="6423748"/>
                </a:lnTo>
                <a:lnTo>
                  <a:pt x="11875102" y="6423748"/>
                </a:lnTo>
                <a:lnTo>
                  <a:pt x="11819549" y="6503948"/>
                </a:lnTo>
                <a:lnTo>
                  <a:pt x="11814679" y="6503948"/>
                </a:lnTo>
                <a:lnTo>
                  <a:pt x="11758927" y="6423748"/>
                </a:lnTo>
                <a:close/>
                <a:moveTo>
                  <a:pt x="11539794" y="6423748"/>
                </a:moveTo>
                <a:lnTo>
                  <a:pt x="11539794" y="6596868"/>
                </a:lnTo>
                <a:lnTo>
                  <a:pt x="11561061" y="6596868"/>
                </a:lnTo>
                <a:lnTo>
                  <a:pt x="11561061" y="6446307"/>
                </a:lnTo>
                <a:lnTo>
                  <a:pt x="11565037" y="6442332"/>
                </a:lnTo>
                <a:lnTo>
                  <a:pt x="11634305" y="6442332"/>
                </a:lnTo>
                <a:cubicBezTo>
                  <a:pt x="11644441" y="6442332"/>
                  <a:pt x="11656069" y="6443624"/>
                  <a:pt x="11665709" y="6453264"/>
                </a:cubicBezTo>
                <a:cubicBezTo>
                  <a:pt x="11671175" y="6459028"/>
                  <a:pt x="11674156" y="6466382"/>
                  <a:pt x="11674156" y="6474034"/>
                </a:cubicBezTo>
                <a:cubicBezTo>
                  <a:pt x="11674156" y="6491923"/>
                  <a:pt x="11659150" y="6505935"/>
                  <a:pt x="11640069" y="6505935"/>
                </a:cubicBezTo>
                <a:lnTo>
                  <a:pt x="11579546" y="6505935"/>
                </a:lnTo>
                <a:lnTo>
                  <a:pt x="11579546" y="6524519"/>
                </a:lnTo>
                <a:lnTo>
                  <a:pt x="11627348" y="6524519"/>
                </a:lnTo>
                <a:lnTo>
                  <a:pt x="11676839" y="6596868"/>
                </a:lnTo>
                <a:lnTo>
                  <a:pt x="11701088" y="6596868"/>
                </a:lnTo>
                <a:lnTo>
                  <a:pt x="11649609" y="6523029"/>
                </a:lnTo>
                <a:lnTo>
                  <a:pt x="11651000" y="6522731"/>
                </a:lnTo>
                <a:cubicBezTo>
                  <a:pt x="11653485" y="6522234"/>
                  <a:pt x="11654976" y="6521836"/>
                  <a:pt x="11655572" y="6521637"/>
                </a:cubicBezTo>
                <a:cubicBezTo>
                  <a:pt x="11680020" y="6514979"/>
                  <a:pt x="11695225" y="6496792"/>
                  <a:pt x="11695225" y="6474233"/>
                </a:cubicBezTo>
                <a:cubicBezTo>
                  <a:pt x="11695225" y="6461513"/>
                  <a:pt x="11690753" y="6449985"/>
                  <a:pt x="11682206" y="6440941"/>
                </a:cubicBezTo>
                <a:cubicBezTo>
                  <a:pt x="11671175" y="6429413"/>
                  <a:pt x="11655473" y="6423748"/>
                  <a:pt x="11634305" y="6423748"/>
                </a:cubicBezTo>
                <a:close/>
                <a:moveTo>
                  <a:pt x="11347692" y="6423748"/>
                </a:moveTo>
                <a:lnTo>
                  <a:pt x="11347692" y="6596868"/>
                </a:lnTo>
                <a:lnTo>
                  <a:pt x="11368959" y="6596868"/>
                </a:lnTo>
                <a:lnTo>
                  <a:pt x="11368959" y="6528395"/>
                </a:lnTo>
                <a:lnTo>
                  <a:pt x="11372935" y="6524420"/>
                </a:lnTo>
                <a:lnTo>
                  <a:pt x="11461681" y="6524420"/>
                </a:lnTo>
                <a:lnTo>
                  <a:pt x="11461681" y="6505836"/>
                </a:lnTo>
                <a:lnTo>
                  <a:pt x="11372935" y="6505836"/>
                </a:lnTo>
                <a:lnTo>
                  <a:pt x="11368959" y="6501861"/>
                </a:lnTo>
                <a:lnTo>
                  <a:pt x="11368959" y="6447798"/>
                </a:lnTo>
                <a:lnTo>
                  <a:pt x="11372935" y="6443823"/>
                </a:lnTo>
                <a:lnTo>
                  <a:pt x="11482650" y="6443823"/>
                </a:lnTo>
                <a:lnTo>
                  <a:pt x="11482650" y="6423748"/>
                </a:lnTo>
                <a:close/>
                <a:moveTo>
                  <a:pt x="11196336" y="6423748"/>
                </a:moveTo>
                <a:lnTo>
                  <a:pt x="11116633" y="6596868"/>
                </a:lnTo>
                <a:lnTo>
                  <a:pt x="11138497" y="6596868"/>
                </a:lnTo>
                <a:lnTo>
                  <a:pt x="11202895" y="6452370"/>
                </a:lnTo>
                <a:lnTo>
                  <a:pt x="11208758" y="6452370"/>
                </a:lnTo>
                <a:lnTo>
                  <a:pt x="11242249" y="6526308"/>
                </a:lnTo>
                <a:lnTo>
                  <a:pt x="11190274" y="6526308"/>
                </a:lnTo>
                <a:lnTo>
                  <a:pt x="11182025" y="6544892"/>
                </a:lnTo>
                <a:lnTo>
                  <a:pt x="11250399" y="6544892"/>
                </a:lnTo>
                <a:lnTo>
                  <a:pt x="11273355" y="6596868"/>
                </a:lnTo>
                <a:lnTo>
                  <a:pt x="11296511" y="6596868"/>
                </a:lnTo>
                <a:lnTo>
                  <a:pt x="11216908" y="6423748"/>
                </a:lnTo>
                <a:close/>
                <a:moveTo>
                  <a:pt x="10943115" y="6408543"/>
                </a:moveTo>
                <a:lnTo>
                  <a:pt x="10945003" y="6410828"/>
                </a:lnTo>
                <a:lnTo>
                  <a:pt x="10787883" y="6544396"/>
                </a:lnTo>
                <a:lnTo>
                  <a:pt x="10834294" y="6667627"/>
                </a:lnTo>
                <a:cubicBezTo>
                  <a:pt x="10792057" y="6665738"/>
                  <a:pt x="10750616" y="6646956"/>
                  <a:pt x="10721199" y="6612272"/>
                </a:cubicBezTo>
                <a:cubicBezTo>
                  <a:pt x="10691683" y="6577588"/>
                  <a:pt x="10679857" y="6533762"/>
                  <a:pt x="10684727" y="6491724"/>
                </a:cubicBezTo>
                <a:lnTo>
                  <a:pt x="10769896" y="6535252"/>
                </a:lnTo>
                <a:lnTo>
                  <a:pt x="10783709" y="6523526"/>
                </a:lnTo>
                <a:lnTo>
                  <a:pt x="10697348" y="6479401"/>
                </a:lnTo>
                <a:cubicBezTo>
                  <a:pt x="10697547" y="6478009"/>
                  <a:pt x="10697547" y="6477910"/>
                  <a:pt x="10697746" y="6476519"/>
                </a:cubicBezTo>
                <a:close/>
                <a:moveTo>
                  <a:pt x="10842729" y="6352120"/>
                </a:moveTo>
                <a:cubicBezTo>
                  <a:pt x="10879363" y="6352443"/>
                  <a:pt x="10915736" y="6365412"/>
                  <a:pt x="10944705" y="6390456"/>
                </a:cubicBezTo>
                <a:lnTo>
                  <a:pt x="10691584" y="6460519"/>
                </a:lnTo>
                <a:cubicBezTo>
                  <a:pt x="10700329" y="6433785"/>
                  <a:pt x="10716330" y="6409139"/>
                  <a:pt x="10739187" y="6389661"/>
                </a:cubicBezTo>
                <a:cubicBezTo>
                  <a:pt x="10769200" y="6364120"/>
                  <a:pt x="10806095" y="6351797"/>
                  <a:pt x="10842729" y="6352120"/>
                </a:cubicBezTo>
                <a:close/>
                <a:moveTo>
                  <a:pt x="10855623" y="6335536"/>
                </a:moveTo>
                <a:cubicBezTo>
                  <a:pt x="10810989" y="6331921"/>
                  <a:pt x="10764976" y="6345337"/>
                  <a:pt x="10728156" y="6376642"/>
                </a:cubicBezTo>
                <a:cubicBezTo>
                  <a:pt x="10654515" y="6439251"/>
                  <a:pt x="10645571" y="6549663"/>
                  <a:pt x="10708180" y="6623303"/>
                </a:cubicBezTo>
                <a:cubicBezTo>
                  <a:pt x="10770790" y="6696944"/>
                  <a:pt x="10881201" y="6705888"/>
                  <a:pt x="10954842" y="6643279"/>
                </a:cubicBezTo>
                <a:cubicBezTo>
                  <a:pt x="11028483" y="6580669"/>
                  <a:pt x="11037427" y="6470258"/>
                  <a:pt x="10974817" y="6396617"/>
                </a:cubicBezTo>
                <a:cubicBezTo>
                  <a:pt x="10943512" y="6359797"/>
                  <a:pt x="10900257" y="6339150"/>
                  <a:pt x="10855623" y="6335536"/>
                </a:cubicBezTo>
                <a:close/>
                <a:moveTo>
                  <a:pt x="4180809" y="3404001"/>
                </a:moveTo>
                <a:cubicBezTo>
                  <a:pt x="4236500" y="3404001"/>
                  <a:pt x="4281056" y="3427609"/>
                  <a:pt x="4313777" y="3474129"/>
                </a:cubicBezTo>
                <a:lnTo>
                  <a:pt x="4313777" y="3640771"/>
                </a:lnTo>
                <a:cubicBezTo>
                  <a:pt x="4281056" y="3687986"/>
                  <a:pt x="4236500" y="3711594"/>
                  <a:pt x="4180809" y="3711594"/>
                </a:cubicBezTo>
                <a:cubicBezTo>
                  <a:pt x="4137645" y="3711594"/>
                  <a:pt x="4102836" y="3696318"/>
                  <a:pt x="4072899" y="3666461"/>
                </a:cubicBezTo>
                <a:cubicBezTo>
                  <a:pt x="4044356" y="3636605"/>
                  <a:pt x="4029737" y="3600499"/>
                  <a:pt x="4029737" y="3557450"/>
                </a:cubicBezTo>
                <a:cubicBezTo>
                  <a:pt x="4029737" y="3515789"/>
                  <a:pt x="4044356" y="3479684"/>
                  <a:pt x="4072899" y="3449133"/>
                </a:cubicBezTo>
                <a:cubicBezTo>
                  <a:pt x="4102140" y="3419276"/>
                  <a:pt x="4137645" y="3404001"/>
                  <a:pt x="4180809" y="3404001"/>
                </a:cubicBezTo>
                <a:close/>
                <a:moveTo>
                  <a:pt x="8706673" y="3403307"/>
                </a:moveTo>
                <a:cubicBezTo>
                  <a:pt x="8781164" y="3403307"/>
                  <a:pt x="8832682" y="3456076"/>
                  <a:pt x="8839643" y="3535925"/>
                </a:cubicBezTo>
                <a:lnTo>
                  <a:pt x="8564652" y="3535925"/>
                </a:lnTo>
                <a:cubicBezTo>
                  <a:pt x="8568830" y="3498431"/>
                  <a:pt x="8584146" y="3466491"/>
                  <a:pt x="8609208" y="3441495"/>
                </a:cubicBezTo>
                <a:cubicBezTo>
                  <a:pt x="8634967" y="3415805"/>
                  <a:pt x="8666991" y="3403307"/>
                  <a:pt x="8706673" y="3403307"/>
                </a:cubicBezTo>
                <a:close/>
                <a:moveTo>
                  <a:pt x="5845373" y="3399836"/>
                </a:moveTo>
                <a:cubicBezTo>
                  <a:pt x="5905246" y="3399836"/>
                  <a:pt x="5951193" y="3424138"/>
                  <a:pt x="5983913" y="3472740"/>
                </a:cubicBezTo>
                <a:lnTo>
                  <a:pt x="5983913" y="3626884"/>
                </a:lnTo>
                <a:cubicBezTo>
                  <a:pt x="5951193" y="3676182"/>
                  <a:pt x="5905246" y="3700484"/>
                  <a:pt x="5845373" y="3700484"/>
                </a:cubicBezTo>
                <a:cubicBezTo>
                  <a:pt x="5804299" y="3700484"/>
                  <a:pt x="5768794" y="3685903"/>
                  <a:pt x="5740947" y="3656741"/>
                </a:cubicBezTo>
                <a:cubicBezTo>
                  <a:pt x="5713099" y="3627578"/>
                  <a:pt x="5699872" y="3592167"/>
                  <a:pt x="5699872" y="3551895"/>
                </a:cubicBezTo>
                <a:cubicBezTo>
                  <a:pt x="5699872" y="3508846"/>
                  <a:pt x="5713099" y="3473435"/>
                  <a:pt x="5740947" y="3443578"/>
                </a:cubicBezTo>
                <a:cubicBezTo>
                  <a:pt x="5768794" y="3414416"/>
                  <a:pt x="5802907" y="3399836"/>
                  <a:pt x="5845373" y="3399836"/>
                </a:cubicBezTo>
                <a:close/>
                <a:moveTo>
                  <a:pt x="8062707" y="3363729"/>
                </a:moveTo>
                <a:lnTo>
                  <a:pt x="8062707" y="3639382"/>
                </a:lnTo>
                <a:cubicBezTo>
                  <a:pt x="8029290" y="3685209"/>
                  <a:pt x="7979861" y="3711594"/>
                  <a:pt x="7929736" y="3711594"/>
                </a:cubicBezTo>
                <a:cubicBezTo>
                  <a:pt x="7858030" y="3711594"/>
                  <a:pt x="7811386" y="3664378"/>
                  <a:pt x="7811386" y="3584529"/>
                </a:cubicBezTo>
                <a:lnTo>
                  <a:pt x="7811386" y="3364423"/>
                </a:lnTo>
                <a:lnTo>
                  <a:pt x="7754299" y="3364423"/>
                </a:lnTo>
                <a:lnTo>
                  <a:pt x="7754299" y="3588001"/>
                </a:lnTo>
                <a:cubicBezTo>
                  <a:pt x="7754299" y="3641465"/>
                  <a:pt x="7769615" y="3684514"/>
                  <a:pt x="7799551" y="3716454"/>
                </a:cubicBezTo>
                <a:cubicBezTo>
                  <a:pt x="7830879" y="3748394"/>
                  <a:pt x="7869865" y="3764363"/>
                  <a:pt x="7919990" y="3764363"/>
                </a:cubicBezTo>
                <a:cubicBezTo>
                  <a:pt x="7976380" y="3764363"/>
                  <a:pt x="8024417" y="3744922"/>
                  <a:pt x="8062707" y="3706733"/>
                </a:cubicBezTo>
                <a:lnTo>
                  <a:pt x="8062707" y="3751865"/>
                </a:lnTo>
                <a:lnTo>
                  <a:pt x="8119794" y="3751865"/>
                </a:lnTo>
                <a:lnTo>
                  <a:pt x="8119794" y="3363729"/>
                </a:lnTo>
                <a:close/>
                <a:moveTo>
                  <a:pt x="7202228" y="3363729"/>
                </a:moveTo>
                <a:lnTo>
                  <a:pt x="7202228" y="3639382"/>
                </a:lnTo>
                <a:cubicBezTo>
                  <a:pt x="7168811" y="3685209"/>
                  <a:pt x="7119383" y="3711594"/>
                  <a:pt x="7069258" y="3711594"/>
                </a:cubicBezTo>
                <a:cubicBezTo>
                  <a:pt x="6997551" y="3711594"/>
                  <a:pt x="6950907" y="3664378"/>
                  <a:pt x="6950907" y="3584529"/>
                </a:cubicBezTo>
                <a:lnTo>
                  <a:pt x="6950907" y="3364423"/>
                </a:lnTo>
                <a:lnTo>
                  <a:pt x="6893124" y="3364423"/>
                </a:lnTo>
                <a:lnTo>
                  <a:pt x="6893124" y="3588001"/>
                </a:lnTo>
                <a:cubicBezTo>
                  <a:pt x="6893124" y="3641465"/>
                  <a:pt x="6908440" y="3684514"/>
                  <a:pt x="6938376" y="3716454"/>
                </a:cubicBezTo>
                <a:cubicBezTo>
                  <a:pt x="6969704" y="3748394"/>
                  <a:pt x="7008690" y="3764363"/>
                  <a:pt x="7058815" y="3764363"/>
                </a:cubicBezTo>
                <a:cubicBezTo>
                  <a:pt x="7115206" y="3764363"/>
                  <a:pt x="7163242" y="3744922"/>
                  <a:pt x="7201532" y="3706733"/>
                </a:cubicBezTo>
                <a:lnTo>
                  <a:pt x="7201532" y="3751865"/>
                </a:lnTo>
                <a:lnTo>
                  <a:pt x="7258619" y="3751865"/>
                </a:lnTo>
                <a:lnTo>
                  <a:pt x="7258619" y="3363729"/>
                </a:lnTo>
                <a:close/>
                <a:moveTo>
                  <a:pt x="4970971" y="3363729"/>
                </a:moveTo>
                <a:lnTo>
                  <a:pt x="4970971" y="3751171"/>
                </a:lnTo>
                <a:lnTo>
                  <a:pt x="5028754" y="3751171"/>
                </a:lnTo>
                <a:lnTo>
                  <a:pt x="5028754" y="3363729"/>
                </a:lnTo>
                <a:close/>
                <a:moveTo>
                  <a:pt x="8460922" y="3354009"/>
                </a:moveTo>
                <a:cubicBezTo>
                  <a:pt x="8397569" y="3354009"/>
                  <a:pt x="8346748" y="3379700"/>
                  <a:pt x="8309155" y="3431080"/>
                </a:cubicBezTo>
                <a:lnTo>
                  <a:pt x="8309155" y="3363729"/>
                </a:lnTo>
                <a:lnTo>
                  <a:pt x="8252068" y="3363729"/>
                </a:lnTo>
                <a:lnTo>
                  <a:pt x="8252068" y="3751171"/>
                </a:lnTo>
                <a:lnTo>
                  <a:pt x="8309155" y="3751171"/>
                </a:lnTo>
                <a:lnTo>
                  <a:pt x="8309155" y="3497737"/>
                </a:lnTo>
                <a:cubicBezTo>
                  <a:pt x="8345356" y="3440106"/>
                  <a:pt x="8395481" y="3409556"/>
                  <a:pt x="8460922" y="3408167"/>
                </a:cubicBezTo>
                <a:close/>
                <a:moveTo>
                  <a:pt x="4173150" y="3354009"/>
                </a:moveTo>
                <a:cubicBezTo>
                  <a:pt x="4117456" y="3354009"/>
                  <a:pt x="4070811" y="3374145"/>
                  <a:pt x="4031128" y="3413721"/>
                </a:cubicBezTo>
                <a:cubicBezTo>
                  <a:pt x="3991447" y="3453299"/>
                  <a:pt x="3971954" y="3501903"/>
                  <a:pt x="3971954" y="3558144"/>
                </a:cubicBezTo>
                <a:cubicBezTo>
                  <a:pt x="3971954" y="3615080"/>
                  <a:pt x="3991447" y="3663684"/>
                  <a:pt x="4031128" y="3703261"/>
                </a:cubicBezTo>
                <a:cubicBezTo>
                  <a:pt x="4070811" y="3742839"/>
                  <a:pt x="4117456" y="3762975"/>
                  <a:pt x="4173150" y="3762975"/>
                </a:cubicBezTo>
                <a:cubicBezTo>
                  <a:pt x="4229539" y="3762975"/>
                  <a:pt x="4275488" y="3745616"/>
                  <a:pt x="4313777" y="3709511"/>
                </a:cubicBezTo>
                <a:lnTo>
                  <a:pt x="4313777" y="3752560"/>
                </a:lnTo>
                <a:lnTo>
                  <a:pt x="4371560" y="3752560"/>
                </a:lnTo>
                <a:lnTo>
                  <a:pt x="4371560" y="3363729"/>
                </a:lnTo>
                <a:lnTo>
                  <a:pt x="4313777" y="3363729"/>
                </a:lnTo>
                <a:lnTo>
                  <a:pt x="4313777" y="3407472"/>
                </a:lnTo>
                <a:cubicBezTo>
                  <a:pt x="4276183" y="3371367"/>
                  <a:pt x="4229539" y="3354009"/>
                  <a:pt x="4173150" y="3354009"/>
                </a:cubicBezTo>
                <a:close/>
                <a:moveTo>
                  <a:pt x="8708762" y="3353314"/>
                </a:moveTo>
                <a:cubicBezTo>
                  <a:pt x="8649586" y="3353314"/>
                  <a:pt x="8600854" y="3372756"/>
                  <a:pt x="8563260" y="3411640"/>
                </a:cubicBezTo>
                <a:cubicBezTo>
                  <a:pt x="8525666" y="3451216"/>
                  <a:pt x="8506869" y="3499125"/>
                  <a:pt x="8506869" y="3556756"/>
                </a:cubicBezTo>
                <a:cubicBezTo>
                  <a:pt x="8506869" y="3614386"/>
                  <a:pt x="8525666" y="3662990"/>
                  <a:pt x="8563260" y="3702567"/>
                </a:cubicBezTo>
                <a:cubicBezTo>
                  <a:pt x="8600854" y="3742145"/>
                  <a:pt x="8649586" y="3761586"/>
                  <a:pt x="8708762" y="3761586"/>
                </a:cubicBezTo>
                <a:cubicBezTo>
                  <a:pt x="8793696" y="3761586"/>
                  <a:pt x="8862618" y="3718537"/>
                  <a:pt x="8884895" y="3652575"/>
                </a:cubicBezTo>
                <a:lnTo>
                  <a:pt x="8822935" y="3652575"/>
                </a:lnTo>
                <a:cubicBezTo>
                  <a:pt x="8803442" y="3692152"/>
                  <a:pt x="8766544" y="3712288"/>
                  <a:pt x="8710154" y="3712288"/>
                </a:cubicBezTo>
                <a:cubicBezTo>
                  <a:pt x="8628701" y="3712288"/>
                  <a:pt x="8573703" y="3656741"/>
                  <a:pt x="8564652" y="3579669"/>
                </a:cubicBezTo>
                <a:lnTo>
                  <a:pt x="8893249" y="3579669"/>
                </a:lnTo>
                <a:lnTo>
                  <a:pt x="8893249" y="3578280"/>
                </a:lnTo>
                <a:lnTo>
                  <a:pt x="8896730" y="3579669"/>
                </a:lnTo>
                <a:cubicBezTo>
                  <a:pt x="8897427" y="3574808"/>
                  <a:pt x="8897427" y="3566476"/>
                  <a:pt x="8897427" y="3555367"/>
                </a:cubicBezTo>
                <a:cubicBezTo>
                  <a:pt x="8896730" y="3497042"/>
                  <a:pt x="8878630" y="3448438"/>
                  <a:pt x="8843821" y="3410251"/>
                </a:cubicBezTo>
                <a:cubicBezTo>
                  <a:pt x="8808315" y="3372756"/>
                  <a:pt x="8763064" y="3353314"/>
                  <a:pt x="8708762" y="3353314"/>
                </a:cubicBezTo>
                <a:close/>
                <a:moveTo>
                  <a:pt x="5375453" y="3351232"/>
                </a:moveTo>
                <a:cubicBezTo>
                  <a:pt x="5317670" y="3351232"/>
                  <a:pt x="5269634" y="3370672"/>
                  <a:pt x="5232040" y="3409556"/>
                </a:cubicBezTo>
                <a:lnTo>
                  <a:pt x="5232040" y="3363729"/>
                </a:lnTo>
                <a:lnTo>
                  <a:pt x="5174952" y="3363729"/>
                </a:lnTo>
                <a:lnTo>
                  <a:pt x="5174952" y="3751171"/>
                </a:lnTo>
                <a:lnTo>
                  <a:pt x="5232040" y="3751171"/>
                </a:lnTo>
                <a:lnTo>
                  <a:pt x="5232040" y="3476212"/>
                </a:lnTo>
                <a:cubicBezTo>
                  <a:pt x="5267545" y="3428303"/>
                  <a:pt x="5312101" y="3404001"/>
                  <a:pt x="5365706" y="3404001"/>
                </a:cubicBezTo>
                <a:cubicBezTo>
                  <a:pt x="5437413" y="3404001"/>
                  <a:pt x="5483361" y="3451216"/>
                  <a:pt x="5483361" y="3530371"/>
                </a:cubicBezTo>
                <a:lnTo>
                  <a:pt x="5483361" y="3750477"/>
                </a:lnTo>
                <a:lnTo>
                  <a:pt x="5541144" y="3750477"/>
                </a:lnTo>
                <a:lnTo>
                  <a:pt x="5541144" y="3527593"/>
                </a:lnTo>
                <a:cubicBezTo>
                  <a:pt x="5541144" y="3474129"/>
                  <a:pt x="5525132" y="3431080"/>
                  <a:pt x="5495196" y="3399142"/>
                </a:cubicBezTo>
                <a:cubicBezTo>
                  <a:pt x="5463868" y="3367202"/>
                  <a:pt x="5424882" y="3351232"/>
                  <a:pt x="5375453" y="3351232"/>
                </a:cubicBezTo>
                <a:close/>
                <a:moveTo>
                  <a:pt x="5838413" y="3349844"/>
                </a:moveTo>
                <a:cubicBezTo>
                  <a:pt x="5782022" y="3349844"/>
                  <a:pt x="5736073" y="3369285"/>
                  <a:pt x="5697783" y="3407472"/>
                </a:cubicBezTo>
                <a:cubicBezTo>
                  <a:pt x="5660190" y="3446355"/>
                  <a:pt x="5641393" y="3493571"/>
                  <a:pt x="5641393" y="3551895"/>
                </a:cubicBezTo>
                <a:cubicBezTo>
                  <a:pt x="5641393" y="3606054"/>
                  <a:pt x="5660190" y="3653269"/>
                  <a:pt x="5697783" y="3692846"/>
                </a:cubicBezTo>
                <a:cubicBezTo>
                  <a:pt x="5735377" y="3731730"/>
                  <a:pt x="5782718" y="3750477"/>
                  <a:pt x="5838413" y="3750477"/>
                </a:cubicBezTo>
                <a:cubicBezTo>
                  <a:pt x="5896195" y="3750477"/>
                  <a:pt x="5944928" y="3731730"/>
                  <a:pt x="5983913" y="3694929"/>
                </a:cubicBezTo>
                <a:lnTo>
                  <a:pt x="5983913" y="3762975"/>
                </a:lnTo>
                <a:cubicBezTo>
                  <a:pt x="5983913" y="3847684"/>
                  <a:pt x="5929611" y="3901149"/>
                  <a:pt x="5847463" y="3901149"/>
                </a:cubicBezTo>
                <a:cubicBezTo>
                  <a:pt x="5777845" y="3901149"/>
                  <a:pt x="5726328" y="3864349"/>
                  <a:pt x="5715188" y="3809496"/>
                </a:cubicBezTo>
                <a:lnTo>
                  <a:pt x="5655317" y="3809496"/>
                </a:lnTo>
                <a:cubicBezTo>
                  <a:pt x="5662974" y="3852545"/>
                  <a:pt x="5683861" y="3886567"/>
                  <a:pt x="5719366" y="3913647"/>
                </a:cubicBezTo>
                <a:cubicBezTo>
                  <a:pt x="5754870" y="3940726"/>
                  <a:pt x="5797338" y="3953919"/>
                  <a:pt x="5846766" y="3953919"/>
                </a:cubicBezTo>
                <a:cubicBezTo>
                  <a:pt x="5904550" y="3953919"/>
                  <a:pt x="5951193" y="3936560"/>
                  <a:pt x="5986002" y="3901843"/>
                </a:cubicBezTo>
                <a:cubicBezTo>
                  <a:pt x="6022203" y="3867820"/>
                  <a:pt x="6039608" y="3820605"/>
                  <a:pt x="6039608" y="3762975"/>
                </a:cubicBezTo>
                <a:lnTo>
                  <a:pt x="6039608" y="3363729"/>
                </a:lnTo>
                <a:lnTo>
                  <a:pt x="5983913" y="3363729"/>
                </a:lnTo>
                <a:lnTo>
                  <a:pt x="5983913" y="3405389"/>
                </a:lnTo>
                <a:cubicBezTo>
                  <a:pt x="5944928" y="3368589"/>
                  <a:pt x="5896195" y="3349844"/>
                  <a:pt x="5838413" y="3349844"/>
                </a:cubicBezTo>
                <a:close/>
                <a:moveTo>
                  <a:pt x="7441714" y="3220695"/>
                </a:moveTo>
                <a:lnTo>
                  <a:pt x="7441714" y="3363729"/>
                </a:lnTo>
                <a:lnTo>
                  <a:pt x="7338679" y="3363729"/>
                </a:lnTo>
                <a:lnTo>
                  <a:pt x="7338679" y="3413027"/>
                </a:lnTo>
                <a:lnTo>
                  <a:pt x="7441714" y="3413027"/>
                </a:lnTo>
                <a:lnTo>
                  <a:pt x="7441714" y="3611609"/>
                </a:lnTo>
                <a:cubicBezTo>
                  <a:pt x="7441714" y="3712982"/>
                  <a:pt x="7486270" y="3762975"/>
                  <a:pt x="7576077" y="3762975"/>
                </a:cubicBezTo>
                <a:cubicBezTo>
                  <a:pt x="7600443" y="3762975"/>
                  <a:pt x="7628987" y="3758809"/>
                  <a:pt x="7660315" y="3749782"/>
                </a:cubicBezTo>
                <a:lnTo>
                  <a:pt x="7650568" y="3700484"/>
                </a:lnTo>
                <a:cubicBezTo>
                  <a:pt x="7626202" y="3707428"/>
                  <a:pt x="7605316" y="3710205"/>
                  <a:pt x="7585823" y="3710205"/>
                </a:cubicBezTo>
                <a:cubicBezTo>
                  <a:pt x="7525256" y="3710205"/>
                  <a:pt x="7498105" y="3681043"/>
                  <a:pt x="7498105" y="3611609"/>
                </a:cubicBezTo>
                <a:lnTo>
                  <a:pt x="7498105" y="3413027"/>
                </a:lnTo>
                <a:lnTo>
                  <a:pt x="7644999" y="3413027"/>
                </a:lnTo>
                <a:lnTo>
                  <a:pt x="7644999" y="3363729"/>
                </a:lnTo>
                <a:lnTo>
                  <a:pt x="7498801" y="3363729"/>
                </a:lnTo>
                <a:lnTo>
                  <a:pt x="7498801" y="3220695"/>
                </a:lnTo>
                <a:close/>
                <a:moveTo>
                  <a:pt x="6425291" y="3181118"/>
                </a:moveTo>
                <a:lnTo>
                  <a:pt x="6425291" y="3751171"/>
                </a:lnTo>
                <a:lnTo>
                  <a:pt x="6485163" y="3751171"/>
                </a:lnTo>
                <a:lnTo>
                  <a:pt x="6485163" y="3509540"/>
                </a:lnTo>
                <a:lnTo>
                  <a:pt x="6778951" y="3509540"/>
                </a:lnTo>
                <a:lnTo>
                  <a:pt x="6778951" y="3453993"/>
                </a:lnTo>
                <a:lnTo>
                  <a:pt x="6485163" y="3453993"/>
                </a:lnTo>
                <a:lnTo>
                  <a:pt x="6485163" y="3235277"/>
                </a:lnTo>
                <a:lnTo>
                  <a:pt x="6815152" y="3235277"/>
                </a:lnTo>
                <a:lnTo>
                  <a:pt x="6815152" y="3181118"/>
                </a:lnTo>
                <a:close/>
                <a:moveTo>
                  <a:pt x="3302229" y="3181118"/>
                </a:moveTo>
                <a:lnTo>
                  <a:pt x="3302229" y="3751171"/>
                </a:lnTo>
                <a:lnTo>
                  <a:pt x="3362101" y="3751171"/>
                </a:lnTo>
                <a:lnTo>
                  <a:pt x="3360708" y="3309571"/>
                </a:lnTo>
                <a:lnTo>
                  <a:pt x="3559118" y="3638688"/>
                </a:lnTo>
                <a:lnTo>
                  <a:pt x="3599497" y="3638688"/>
                </a:lnTo>
                <a:lnTo>
                  <a:pt x="3795821" y="3310265"/>
                </a:lnTo>
                <a:lnTo>
                  <a:pt x="3795123" y="3751171"/>
                </a:lnTo>
                <a:lnTo>
                  <a:pt x="3854995" y="3751171"/>
                </a:lnTo>
                <a:lnTo>
                  <a:pt x="3854995" y="3181118"/>
                </a:lnTo>
                <a:lnTo>
                  <a:pt x="3854299" y="3181118"/>
                </a:lnTo>
                <a:lnTo>
                  <a:pt x="3809047" y="3181118"/>
                </a:lnTo>
                <a:lnTo>
                  <a:pt x="3578611" y="3566476"/>
                </a:lnTo>
                <a:lnTo>
                  <a:pt x="3348177" y="3181118"/>
                </a:lnTo>
                <a:close/>
                <a:moveTo>
                  <a:pt x="4998818" y="3178341"/>
                </a:moveTo>
                <a:cubicBezTo>
                  <a:pt x="4975845" y="3178341"/>
                  <a:pt x="4959831" y="3194311"/>
                  <a:pt x="4959135" y="3217224"/>
                </a:cubicBezTo>
                <a:cubicBezTo>
                  <a:pt x="4957048" y="3267217"/>
                  <a:pt x="5041286" y="3267217"/>
                  <a:pt x="5038501" y="3217224"/>
                </a:cubicBezTo>
                <a:cubicBezTo>
                  <a:pt x="5037805" y="3196393"/>
                  <a:pt x="5021793" y="3178341"/>
                  <a:pt x="4998818" y="3178341"/>
                </a:cubicBezTo>
                <a:close/>
                <a:moveTo>
                  <a:pt x="4503139" y="3156122"/>
                </a:moveTo>
                <a:lnTo>
                  <a:pt x="4503139" y="3751171"/>
                </a:lnTo>
                <a:lnTo>
                  <a:pt x="4560226" y="3751171"/>
                </a:lnTo>
                <a:lnTo>
                  <a:pt x="4560226" y="3644937"/>
                </a:lnTo>
                <a:lnTo>
                  <a:pt x="4642375" y="3565782"/>
                </a:lnTo>
                <a:lnTo>
                  <a:pt x="4809458" y="3751171"/>
                </a:lnTo>
                <a:lnTo>
                  <a:pt x="4883949" y="3751171"/>
                </a:lnTo>
                <a:lnTo>
                  <a:pt x="4683449" y="3526899"/>
                </a:lnTo>
                <a:lnTo>
                  <a:pt x="4852620" y="3364423"/>
                </a:lnTo>
                <a:lnTo>
                  <a:pt x="4778826" y="3364423"/>
                </a:lnTo>
                <a:lnTo>
                  <a:pt x="4560226" y="3569948"/>
                </a:lnTo>
                <a:lnTo>
                  <a:pt x="4560226" y="3156122"/>
                </a:lnTo>
                <a:close/>
                <a:moveTo>
                  <a:pt x="0" y="0"/>
                </a:moveTo>
                <a:lnTo>
                  <a:pt x="12191998" y="0"/>
                </a:lnTo>
                <a:lnTo>
                  <a:pt x="12191998" y="6857998"/>
                </a:lnTo>
                <a:lnTo>
                  <a:pt x="0" y="6857998"/>
                </a:lnTo>
                <a:close/>
              </a:path>
            </a:pathLst>
          </a:custGeom>
          <a:solidFill>
            <a:schemeClr val="accent1"/>
          </a:solidFill>
        </p:spPr>
        <p:txBody>
          <a:bodyPr wrap="square">
            <a:noAutofit/>
          </a:bodyPr>
          <a:lstStyle>
            <a:lvl1pPr marL="7938" indent="0">
              <a:buNone/>
              <a:defRPr sz="1000"/>
            </a:lvl1pPr>
          </a:lstStyle>
          <a:p>
            <a:r>
              <a:rPr lang="en-GB"/>
              <a:t>Click on the icon to add an image</a:t>
            </a:r>
            <a:endParaRPr lang="en-GB" dirty="0"/>
          </a:p>
        </p:txBody>
      </p:sp>
      <p:sp>
        <p:nvSpPr>
          <p:cNvPr id="13" name="textruta 5">
            <a:extLst>
              <a:ext uri="{FF2B5EF4-FFF2-40B4-BE49-F238E27FC236}">
                <a16:creationId xmlns:a16="http://schemas.microsoft.com/office/drawing/2014/main" id="{4006AEEC-80C1-6F4C-A805-A0E5CC3AD0C2}"/>
              </a:ext>
            </a:extLst>
          </p:cNvPr>
          <p:cNvSpPr txBox="1"/>
          <p:nvPr userDrawn="1"/>
        </p:nvSpPr>
        <p:spPr>
          <a:xfrm>
            <a:off x="2003086" y="-371413"/>
            <a:ext cx="8185829"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a:solidFill>
                  <a:schemeClr val="tx1">
                    <a:lumMod val="65000"/>
                    <a:lumOff val="35000"/>
                  </a:schemeClr>
                </a:solidFill>
                <a:latin typeface="Arial" panose="020B0604020202020204" pitchFamily="34" charset="0"/>
                <a:cs typeface="Arial" panose="020B0604020202020204" pitchFamily="34" charset="0"/>
              </a:rPr>
              <a:t>If you need to change the color of the logo, right click outside work area, choose Format Background from context menu and choose Solid fill – Black or White</a:t>
            </a: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7" name="Date Placeholder 3">
            <a:extLst>
              <a:ext uri="{FF2B5EF4-FFF2-40B4-BE49-F238E27FC236}">
                <a16:creationId xmlns:a16="http://schemas.microsoft.com/office/drawing/2014/main" id="{167D6492-2EDF-5541-B82D-FBC77949CEB9}"/>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8" name="Footer Placeholder 4">
            <a:extLst>
              <a:ext uri="{FF2B5EF4-FFF2-40B4-BE49-F238E27FC236}">
                <a16:creationId xmlns:a16="http://schemas.microsoft.com/office/drawing/2014/main" id="{F04F781E-A8FC-694F-A47D-EEE3E5502DE8}"/>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9" name="Slide Number Placeholder 5">
            <a:extLst>
              <a:ext uri="{FF2B5EF4-FFF2-40B4-BE49-F238E27FC236}">
                <a16:creationId xmlns:a16="http://schemas.microsoft.com/office/drawing/2014/main" id="{F9A0B8CD-F392-9143-9706-3C10B4EAF8EB}"/>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370836140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amp; logo">
    <p:spTree>
      <p:nvGrpSpPr>
        <p:cNvPr id="1" name=""/>
        <p:cNvGrpSpPr/>
        <p:nvPr/>
      </p:nvGrpSpPr>
      <p:grpSpPr>
        <a:xfrm>
          <a:off x="0" y="0"/>
          <a:ext cx="0" cy="0"/>
          <a:chOff x="0" y="0"/>
          <a:chExt cx="0" cy="0"/>
        </a:xfrm>
      </p:grpSpPr>
      <p:sp>
        <p:nvSpPr>
          <p:cNvPr id="12" name="Date Placeholder 3">
            <a:extLst>
              <a:ext uri="{FF2B5EF4-FFF2-40B4-BE49-F238E27FC236}">
                <a16:creationId xmlns:a16="http://schemas.microsoft.com/office/drawing/2014/main" id="{574EE851-A65A-5845-98DB-82D2F563589F}"/>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3" name="Footer Placeholder 4">
            <a:extLst>
              <a:ext uri="{FF2B5EF4-FFF2-40B4-BE49-F238E27FC236}">
                <a16:creationId xmlns:a16="http://schemas.microsoft.com/office/drawing/2014/main" id="{C32BDB87-B84E-E442-8C43-EBFD32540D2D}"/>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4" name="Slide Number Placeholder 5">
            <a:extLst>
              <a:ext uri="{FF2B5EF4-FFF2-40B4-BE49-F238E27FC236}">
                <a16:creationId xmlns:a16="http://schemas.microsoft.com/office/drawing/2014/main" id="{91B86582-5203-1842-83AA-0EFE7B2FA416}"/>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grpSp>
        <p:nvGrpSpPr>
          <p:cNvPr id="15" name="Grupp 14">
            <a:extLst>
              <a:ext uri="{FF2B5EF4-FFF2-40B4-BE49-F238E27FC236}">
                <a16:creationId xmlns:a16="http://schemas.microsoft.com/office/drawing/2014/main" id="{4589F58D-D501-4342-B163-CDF7964EB250}"/>
              </a:ext>
            </a:extLst>
          </p:cNvPr>
          <p:cNvGrpSpPr/>
          <p:nvPr userDrawn="1"/>
        </p:nvGrpSpPr>
        <p:grpSpPr>
          <a:xfrm>
            <a:off x="10666502" y="6334963"/>
            <a:ext cx="1232056" cy="351426"/>
            <a:chOff x="10666502" y="6334963"/>
            <a:chExt cx="1232056" cy="351426"/>
          </a:xfrm>
        </p:grpSpPr>
        <p:grpSp>
          <p:nvGrpSpPr>
            <p:cNvPr id="16" name="Grupp 15">
              <a:extLst>
                <a:ext uri="{FF2B5EF4-FFF2-40B4-BE49-F238E27FC236}">
                  <a16:creationId xmlns:a16="http://schemas.microsoft.com/office/drawing/2014/main" id="{73C8A219-C02B-414D-BAB7-D5C11CFE99FD}"/>
                </a:ext>
              </a:extLst>
            </p:cNvPr>
            <p:cNvGrpSpPr/>
            <p:nvPr userDrawn="1"/>
          </p:nvGrpSpPr>
          <p:grpSpPr>
            <a:xfrm>
              <a:off x="10666502" y="6334963"/>
              <a:ext cx="1232056" cy="349818"/>
              <a:chOff x="2157473" y="2311143"/>
              <a:chExt cx="7872351" cy="2235200"/>
            </a:xfrm>
          </p:grpSpPr>
          <p:sp>
            <p:nvSpPr>
              <p:cNvPr id="25" name="Frihandsfigur 24">
                <a:extLst>
                  <a:ext uri="{FF2B5EF4-FFF2-40B4-BE49-F238E27FC236}">
                    <a16:creationId xmlns:a16="http://schemas.microsoft.com/office/drawing/2014/main" id="{B7139F90-DEF9-9B48-9CF2-86859F5B0D59}"/>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26" name="Frihandsfigur 25">
                <a:extLst>
                  <a:ext uri="{FF2B5EF4-FFF2-40B4-BE49-F238E27FC236}">
                    <a16:creationId xmlns:a16="http://schemas.microsoft.com/office/drawing/2014/main" id="{4DC99F9C-2C75-054E-BE25-8C4465873597}"/>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27" name="Frihandsfigur 26">
                <a:extLst>
                  <a:ext uri="{FF2B5EF4-FFF2-40B4-BE49-F238E27FC236}">
                    <a16:creationId xmlns:a16="http://schemas.microsoft.com/office/drawing/2014/main" id="{1C923620-31D4-4F4B-BDFA-03FDCC22DC46}"/>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28" name="Frihandsfigur 27">
                <a:extLst>
                  <a:ext uri="{FF2B5EF4-FFF2-40B4-BE49-F238E27FC236}">
                    <a16:creationId xmlns:a16="http://schemas.microsoft.com/office/drawing/2014/main" id="{248D4325-16DF-C648-AFB2-E41312C03F86}"/>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29" name="Frihandsfigur 28">
                <a:extLst>
                  <a:ext uri="{FF2B5EF4-FFF2-40B4-BE49-F238E27FC236}">
                    <a16:creationId xmlns:a16="http://schemas.microsoft.com/office/drawing/2014/main" id="{BE2D0887-980D-BF4B-9ACD-F62BE1C35D96}"/>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17" name="Frihandsfigur 16">
              <a:extLst>
                <a:ext uri="{FF2B5EF4-FFF2-40B4-BE49-F238E27FC236}">
                  <a16:creationId xmlns:a16="http://schemas.microsoft.com/office/drawing/2014/main" id="{8DE40D70-97F9-0541-A406-CB67F4655E39}"/>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18" name="Frihandsfigur 17">
              <a:extLst>
                <a:ext uri="{FF2B5EF4-FFF2-40B4-BE49-F238E27FC236}">
                  <a16:creationId xmlns:a16="http://schemas.microsoft.com/office/drawing/2014/main" id="{8E3B6C65-2883-7848-9028-74328223CDE3}"/>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19" name="Frihandsfigur 18">
              <a:extLst>
                <a:ext uri="{FF2B5EF4-FFF2-40B4-BE49-F238E27FC236}">
                  <a16:creationId xmlns:a16="http://schemas.microsoft.com/office/drawing/2014/main" id="{0738F75D-463D-154D-9539-92063753AAF4}"/>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0" name="Frihandsfigur 19">
              <a:extLst>
                <a:ext uri="{FF2B5EF4-FFF2-40B4-BE49-F238E27FC236}">
                  <a16:creationId xmlns:a16="http://schemas.microsoft.com/office/drawing/2014/main" id="{3FFE4C6A-7E37-CC4E-9977-2B271748681D}"/>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1" name="Frihandsfigur 20">
              <a:extLst>
                <a:ext uri="{FF2B5EF4-FFF2-40B4-BE49-F238E27FC236}">
                  <a16:creationId xmlns:a16="http://schemas.microsoft.com/office/drawing/2014/main" id="{9CAF16E7-972F-7842-BDC7-3258006E6DD6}"/>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2" name="Frihandsfigur 21">
              <a:extLst>
                <a:ext uri="{FF2B5EF4-FFF2-40B4-BE49-F238E27FC236}">
                  <a16:creationId xmlns:a16="http://schemas.microsoft.com/office/drawing/2014/main" id="{366139E6-55C3-4443-ABA6-3B6FC1BD8405}"/>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3" name="Frihandsfigur 22">
              <a:extLst>
                <a:ext uri="{FF2B5EF4-FFF2-40B4-BE49-F238E27FC236}">
                  <a16:creationId xmlns:a16="http://schemas.microsoft.com/office/drawing/2014/main" id="{A4C11414-A658-464A-BDA1-DD5DFE03E029}"/>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4" name="Frihandsfigur 23">
              <a:extLst>
                <a:ext uri="{FF2B5EF4-FFF2-40B4-BE49-F238E27FC236}">
                  <a16:creationId xmlns:a16="http://schemas.microsoft.com/office/drawing/2014/main" id="{ECD64E08-88A1-A442-B5AE-9C2D2F434575}"/>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174571385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
    <p:spTree>
      <p:nvGrpSpPr>
        <p:cNvPr id="1" name=""/>
        <p:cNvGrpSpPr/>
        <p:nvPr/>
      </p:nvGrpSpPr>
      <p:grpSpPr>
        <a:xfrm>
          <a:off x="0" y="0"/>
          <a:ext cx="0" cy="0"/>
          <a:chOff x="0" y="0"/>
          <a:chExt cx="0" cy="0"/>
        </a:xfrm>
      </p:grpSpPr>
      <p:sp>
        <p:nvSpPr>
          <p:cNvPr id="5" name="Date Placeholder 3">
            <a:extLst>
              <a:ext uri="{FF2B5EF4-FFF2-40B4-BE49-F238E27FC236}">
                <a16:creationId xmlns:a16="http://schemas.microsoft.com/office/drawing/2014/main" id="{C4A3B062-CE39-5B4D-88FF-636DA59A3A22}"/>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6" name="Footer Placeholder 4">
            <a:extLst>
              <a:ext uri="{FF2B5EF4-FFF2-40B4-BE49-F238E27FC236}">
                <a16:creationId xmlns:a16="http://schemas.microsoft.com/office/drawing/2014/main" id="{313019C4-76AC-5644-AD26-AB68D18FCD54}"/>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7" name="Slide Number Placeholder 5">
            <a:extLst>
              <a:ext uri="{FF2B5EF4-FFF2-40B4-BE49-F238E27FC236}">
                <a16:creationId xmlns:a16="http://schemas.microsoft.com/office/drawing/2014/main" id="{96EF8E3F-AFA5-154D-84E1-276D6E93C759}"/>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5733657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2" name="Rektangel 1">
            <a:extLst>
              <a:ext uri="{FF2B5EF4-FFF2-40B4-BE49-F238E27FC236}">
                <a16:creationId xmlns:a16="http://schemas.microsoft.com/office/drawing/2014/main" id="{28F3CB63-5CEC-1E43-980F-B1876E267277}"/>
              </a:ext>
            </a:extLst>
          </p:cNvPr>
          <p:cNvSpPr/>
          <p:nvPr userDrawn="1"/>
        </p:nvSpPr>
        <p:spPr>
          <a:xfrm>
            <a:off x="1" y="0"/>
            <a:ext cx="622841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Text Placeholder 8">
            <a:extLst>
              <a:ext uri="{FF2B5EF4-FFF2-40B4-BE49-F238E27FC236}">
                <a16:creationId xmlns:a16="http://schemas.microsoft.com/office/drawing/2014/main" id="{DCD935B5-BBF3-4955-8380-5132FEBA80E0}"/>
              </a:ext>
            </a:extLst>
          </p:cNvPr>
          <p:cNvSpPr>
            <a:spLocks noGrp="1"/>
          </p:cNvSpPr>
          <p:nvPr>
            <p:ph type="body" sz="quarter" idx="13" hasCustomPrompt="1"/>
          </p:nvPr>
        </p:nvSpPr>
        <p:spPr>
          <a:xfrm>
            <a:off x="766454" y="1524177"/>
            <a:ext cx="4569134" cy="4565473"/>
          </a:xfrm>
          <a:prstGeom prst="rect">
            <a:avLst/>
          </a:prstGeom>
        </p:spPr>
        <p:txBody>
          <a:bodyPr/>
          <a:lstStyle>
            <a:lvl1pPr marL="285750" indent="-285750">
              <a:lnSpc>
                <a:spcPct val="100000"/>
              </a:lnSpc>
              <a:spcAft>
                <a:spcPts val="500"/>
              </a:spcAft>
              <a:buFont typeface="+mj-lt"/>
              <a:buAutoNum type="arabicPeriod"/>
              <a:defRPr sz="1750" spc="40" baseline="0">
                <a:solidFill>
                  <a:schemeClr val="tx1"/>
                </a:solidFill>
              </a:defRPr>
            </a:lvl1pPr>
            <a:lvl2pPr marL="549275" indent="-268288">
              <a:lnSpc>
                <a:spcPct val="100000"/>
              </a:lnSpc>
              <a:spcAft>
                <a:spcPts val="500"/>
              </a:spcAft>
              <a:buFont typeface="+mj-lt"/>
              <a:buAutoNum type="arabicPeriod"/>
              <a:defRPr sz="1600">
                <a:solidFill>
                  <a:schemeClr val="tx1"/>
                </a:solidFill>
              </a:defRPr>
            </a:lvl2pPr>
            <a:lvl3pPr marL="811213" indent="-257175">
              <a:lnSpc>
                <a:spcPct val="100000"/>
              </a:lnSpc>
              <a:spcAft>
                <a:spcPts val="500"/>
              </a:spcAft>
              <a:buFont typeface="+mj-lt"/>
              <a:buAutoNum type="arabicPeriod"/>
              <a:defRPr sz="1400">
                <a:solidFill>
                  <a:schemeClr val="tx1"/>
                </a:solidFill>
              </a:defRPr>
            </a:lvl3pPr>
            <a:lvl4pPr marL="1085850" indent="-263525">
              <a:lnSpc>
                <a:spcPct val="100000"/>
              </a:lnSpc>
              <a:spcAft>
                <a:spcPts val="500"/>
              </a:spcAft>
              <a:buFont typeface="+mj-lt"/>
              <a:buAutoNum type="arabicPeriod"/>
              <a:defRPr sz="1400">
                <a:solidFill>
                  <a:schemeClr val="tx1"/>
                </a:solidFill>
              </a:defRPr>
            </a:lvl4pPr>
            <a:lvl5pPr marL="1352550" indent="-279400">
              <a:lnSpc>
                <a:spcPct val="100000"/>
              </a:lnSpc>
              <a:spcAft>
                <a:spcPts val="500"/>
              </a:spcAft>
              <a:buFont typeface="+mj-lt"/>
              <a:buAutoNum type="arabicPeriod"/>
              <a:defRPr sz="1400">
                <a:solidFill>
                  <a:schemeClr val="tx1"/>
                </a:solidFill>
              </a:defRPr>
            </a:lvl5pPr>
          </a:lstStyle>
          <a:p>
            <a:pPr lvl="0"/>
            <a:r>
              <a:rPr lang="en-GB"/>
              <a:t>Click to add text for the agenda
Click to add text for the agenda</a:t>
            </a:r>
          </a:p>
          <a:p>
            <a:pPr lvl="0"/>
            <a:r>
              <a:rPr lang="en-GB"/>
              <a:t>Click to add text for the agenda</a:t>
            </a:r>
          </a:p>
          <a:p>
            <a:pPr lvl="0"/>
            <a:r>
              <a:rPr lang="en-GB"/>
              <a:t>Click to add text for the agenda</a:t>
            </a:r>
            <a:endParaRPr lang="en-GB" dirty="0"/>
          </a:p>
        </p:txBody>
      </p:sp>
      <p:sp>
        <p:nvSpPr>
          <p:cNvPr id="11" name="Picture Placeholder 10">
            <a:extLst>
              <a:ext uri="{FF2B5EF4-FFF2-40B4-BE49-F238E27FC236}">
                <a16:creationId xmlns:a16="http://schemas.microsoft.com/office/drawing/2014/main" id="{96C16368-8404-49D9-90A9-6C41720A994B}"/>
              </a:ext>
            </a:extLst>
          </p:cNvPr>
          <p:cNvSpPr>
            <a:spLocks noGrp="1"/>
          </p:cNvSpPr>
          <p:nvPr>
            <p:ph type="pic" sz="quarter" idx="14" hasCustomPrompt="1"/>
          </p:nvPr>
        </p:nvSpPr>
        <p:spPr>
          <a:xfrm>
            <a:off x="6095999" y="0"/>
            <a:ext cx="3038475" cy="3427200"/>
          </a:xfrm>
          <a:prstGeom prst="rect">
            <a:avLst/>
          </a:prstGeom>
          <a:solidFill>
            <a:schemeClr val="accent1"/>
          </a:solidFill>
        </p:spPr>
        <p:txBody>
          <a:bodyPr/>
          <a:lstStyle>
            <a:lvl1pPr marL="0" indent="0">
              <a:buNone/>
              <a:defRPr sz="1000"/>
            </a:lvl1pPr>
          </a:lstStyle>
          <a:p>
            <a:r>
              <a:rPr lang="en-GB"/>
              <a:t>Click on icon to add an image</a:t>
            </a:r>
            <a:endParaRPr lang="en-GB" dirty="0"/>
          </a:p>
        </p:txBody>
      </p:sp>
      <p:sp>
        <p:nvSpPr>
          <p:cNvPr id="13" name="Picture Placeholder 10">
            <a:extLst>
              <a:ext uri="{FF2B5EF4-FFF2-40B4-BE49-F238E27FC236}">
                <a16:creationId xmlns:a16="http://schemas.microsoft.com/office/drawing/2014/main" id="{5FBCC223-4C42-41F1-95EB-5F005751D4A3}"/>
              </a:ext>
            </a:extLst>
          </p:cNvPr>
          <p:cNvSpPr>
            <a:spLocks noGrp="1"/>
          </p:cNvSpPr>
          <p:nvPr>
            <p:ph type="pic" sz="quarter" idx="16" hasCustomPrompt="1"/>
          </p:nvPr>
        </p:nvSpPr>
        <p:spPr>
          <a:xfrm>
            <a:off x="9134475" y="0"/>
            <a:ext cx="3057524" cy="3427200"/>
          </a:xfrm>
          <a:prstGeom prst="rect">
            <a:avLst/>
          </a:prstGeom>
          <a:solidFill>
            <a:schemeClr val="accent1"/>
          </a:solidFill>
        </p:spPr>
        <p:txBody>
          <a:bodyPr/>
          <a:lstStyle>
            <a:lvl1pPr marL="0" marR="0" indent="0" algn="l" defTabSz="914400" rtl="0" eaLnBrk="1" fontAlgn="auto" latinLnBrk="0" hangingPunct="1">
              <a:lnSpc>
                <a:spcPct val="110000"/>
              </a:lnSpc>
              <a:spcBef>
                <a:spcPts val="1000"/>
              </a:spcBef>
              <a:spcAft>
                <a:spcPts val="200"/>
              </a:spcAft>
              <a:buClrTx/>
              <a:buSzTx/>
              <a:buFont typeface="Verdana" panose="020B0604030504040204" pitchFamily="34" charset="0"/>
              <a:buNone/>
              <a:tabLst/>
              <a:defRPr sz="1000"/>
            </a:lvl1pPr>
          </a:lstStyle>
          <a:p>
            <a:pPr marL="0" marR="0" lvl="0" indent="0" algn="l" defTabSz="914400" rtl="0" eaLnBrk="1" fontAlgn="auto" latinLnBrk="0" hangingPunct="1">
              <a:lnSpc>
                <a:spcPct val="110000"/>
              </a:lnSpc>
              <a:spcBef>
                <a:spcPts val="1000"/>
              </a:spcBef>
              <a:spcAft>
                <a:spcPts val="200"/>
              </a:spcAft>
              <a:buClrTx/>
              <a:buSzTx/>
              <a:buFont typeface="Verdana" panose="020B0604030504040204" pitchFamily="34" charset="0"/>
              <a:buNone/>
              <a:tabLst/>
              <a:defRPr/>
            </a:pPr>
            <a:r>
              <a:rPr lang="en-GB"/>
              <a:t>Click on icon to add an image</a:t>
            </a:r>
            <a:endParaRPr lang="en-GB" dirty="0"/>
          </a:p>
        </p:txBody>
      </p:sp>
      <p:sp>
        <p:nvSpPr>
          <p:cNvPr id="12" name="Picture Placeholder 10">
            <a:extLst>
              <a:ext uri="{FF2B5EF4-FFF2-40B4-BE49-F238E27FC236}">
                <a16:creationId xmlns:a16="http://schemas.microsoft.com/office/drawing/2014/main" id="{9D4A4B73-DDEA-4F1F-AED3-029135F48ABF}"/>
              </a:ext>
            </a:extLst>
          </p:cNvPr>
          <p:cNvSpPr>
            <a:spLocks noGrp="1"/>
          </p:cNvSpPr>
          <p:nvPr>
            <p:ph type="pic" sz="quarter" idx="15" hasCustomPrompt="1"/>
          </p:nvPr>
        </p:nvSpPr>
        <p:spPr>
          <a:xfrm>
            <a:off x="6094809" y="3429036"/>
            <a:ext cx="3039664" cy="3447251"/>
          </a:xfrm>
          <a:prstGeom prst="rect">
            <a:avLst/>
          </a:prstGeom>
          <a:solidFill>
            <a:schemeClr val="accent1"/>
          </a:solidFill>
        </p:spPr>
        <p:txBody>
          <a:bodyPr/>
          <a:lstStyle>
            <a:lvl1pPr marL="0" marR="0" indent="0" algn="l" defTabSz="914400" rtl="0" eaLnBrk="1" fontAlgn="auto" latinLnBrk="0" hangingPunct="1">
              <a:lnSpc>
                <a:spcPct val="110000"/>
              </a:lnSpc>
              <a:spcBef>
                <a:spcPts val="1000"/>
              </a:spcBef>
              <a:spcAft>
                <a:spcPts val="200"/>
              </a:spcAft>
              <a:buClrTx/>
              <a:buSzTx/>
              <a:buFont typeface="Verdana" panose="020B0604030504040204" pitchFamily="34" charset="0"/>
              <a:buNone/>
              <a:tabLst/>
              <a:defRPr sz="1000"/>
            </a:lvl1pPr>
          </a:lstStyle>
          <a:p>
            <a:pPr marL="0" marR="0" lvl="0" indent="0" algn="l" defTabSz="914400" rtl="0" eaLnBrk="1" fontAlgn="auto" latinLnBrk="0" hangingPunct="1">
              <a:lnSpc>
                <a:spcPct val="110000"/>
              </a:lnSpc>
              <a:spcBef>
                <a:spcPts val="1000"/>
              </a:spcBef>
              <a:spcAft>
                <a:spcPts val="200"/>
              </a:spcAft>
              <a:buClrTx/>
              <a:buSzTx/>
              <a:buFont typeface="Verdana" panose="020B0604030504040204" pitchFamily="34" charset="0"/>
              <a:buNone/>
              <a:tabLst/>
              <a:defRPr/>
            </a:pPr>
            <a:r>
              <a:rPr lang="en-GB"/>
              <a:t>Click on icon to add an image</a:t>
            </a:r>
            <a:endParaRPr lang="en-GB" dirty="0"/>
          </a:p>
          <a:p>
            <a:endParaRPr lang="en-GB" dirty="0"/>
          </a:p>
        </p:txBody>
      </p:sp>
      <p:sp>
        <p:nvSpPr>
          <p:cNvPr id="17" name="textruta 5">
            <a:extLst>
              <a:ext uri="{FF2B5EF4-FFF2-40B4-BE49-F238E27FC236}">
                <a16:creationId xmlns:a16="http://schemas.microsoft.com/office/drawing/2014/main" id="{E1854F23-3D5B-9A4A-9349-8EE5D7D4D8B1}"/>
              </a:ext>
            </a:extLst>
          </p:cNvPr>
          <p:cNvSpPr txBox="1"/>
          <p:nvPr userDrawn="1"/>
        </p:nvSpPr>
        <p:spPr>
          <a:xfrm>
            <a:off x="2003086" y="-371413"/>
            <a:ext cx="8185829"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a:solidFill>
                  <a:schemeClr val="tx1">
                    <a:lumMod val="65000"/>
                    <a:lumOff val="35000"/>
                  </a:schemeClr>
                </a:solidFill>
                <a:latin typeface="Arial" panose="020B0604020202020204" pitchFamily="34" charset="0"/>
                <a:cs typeface="Arial" panose="020B0604020202020204" pitchFamily="34" charset="0"/>
              </a:rPr>
              <a:t>If you need to change the color of the logo, right click outside work area, choose Format Background from context menu and choose Solid fill – Black or White</a:t>
            </a: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14" name="Date Placeholder 3">
            <a:extLst>
              <a:ext uri="{FF2B5EF4-FFF2-40B4-BE49-F238E27FC236}">
                <a16:creationId xmlns:a16="http://schemas.microsoft.com/office/drawing/2014/main" id="{638DA4C9-67CA-194C-8CAD-1347E4EF9121}"/>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5" name="Footer Placeholder 4">
            <a:extLst>
              <a:ext uri="{FF2B5EF4-FFF2-40B4-BE49-F238E27FC236}">
                <a16:creationId xmlns:a16="http://schemas.microsoft.com/office/drawing/2014/main" id="{17BB8AF5-C1C9-6C41-AEA3-9B6BCC4D3BDE}"/>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6" name="Slide Number Placeholder 5">
            <a:extLst>
              <a:ext uri="{FF2B5EF4-FFF2-40B4-BE49-F238E27FC236}">
                <a16:creationId xmlns:a16="http://schemas.microsoft.com/office/drawing/2014/main" id="{8FBC960E-1341-3B4D-8C3D-966445E92C1E}"/>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
        <p:nvSpPr>
          <p:cNvPr id="18" name="Platshållare för bild 26">
            <a:extLst>
              <a:ext uri="{FF2B5EF4-FFF2-40B4-BE49-F238E27FC236}">
                <a16:creationId xmlns:a16="http://schemas.microsoft.com/office/drawing/2014/main" id="{0414CC98-6975-A04F-9CC2-E3CBE025D683}"/>
              </a:ext>
            </a:extLst>
          </p:cNvPr>
          <p:cNvSpPr>
            <a:spLocks noGrp="1"/>
          </p:cNvSpPr>
          <p:nvPr>
            <p:ph type="pic" sz="quarter" idx="17" hasCustomPrompt="1"/>
          </p:nvPr>
        </p:nvSpPr>
        <p:spPr>
          <a:xfrm>
            <a:off x="9134475" y="3429036"/>
            <a:ext cx="3057524" cy="3447252"/>
          </a:xfrm>
          <a:custGeom>
            <a:avLst/>
            <a:gdLst>
              <a:gd name="connsiteX0" fmla="*/ 2381491 w 3057524"/>
              <a:gd name="connsiteY0" fmla="*/ 3231276 h 3447252"/>
              <a:gd name="connsiteX1" fmla="*/ 2397236 w 3057524"/>
              <a:gd name="connsiteY1" fmla="*/ 3231678 h 3447252"/>
              <a:gd name="connsiteX2" fmla="*/ 2397236 w 3057524"/>
              <a:gd name="connsiteY2" fmla="*/ 3248383 h 3447252"/>
              <a:gd name="connsiteX3" fmla="*/ 2389203 w 3057524"/>
              <a:gd name="connsiteY3" fmla="*/ 3251791 h 3447252"/>
              <a:gd name="connsiteX4" fmla="*/ 2389233 w 3057524"/>
              <a:gd name="connsiteY4" fmla="*/ 3251741 h 3447252"/>
              <a:gd name="connsiteX5" fmla="*/ 2381089 w 3057524"/>
              <a:gd name="connsiteY5" fmla="*/ 3248383 h 3447252"/>
              <a:gd name="connsiteX6" fmla="*/ 2381089 w 3057524"/>
              <a:gd name="connsiteY6" fmla="*/ 3231678 h 3447252"/>
              <a:gd name="connsiteX7" fmla="*/ 2381491 w 3057524"/>
              <a:gd name="connsiteY7" fmla="*/ 3231276 h 3447252"/>
              <a:gd name="connsiteX8" fmla="*/ 2230896 w 3057524"/>
              <a:gd name="connsiteY8" fmla="*/ 3230364 h 3447252"/>
              <a:gd name="connsiteX9" fmla="*/ 2236549 w 3057524"/>
              <a:gd name="connsiteY9" fmla="*/ 3243753 h 3447252"/>
              <a:gd name="connsiteX10" fmla="*/ 2225282 w 3057524"/>
              <a:gd name="connsiteY10" fmla="*/ 3243753 h 3447252"/>
              <a:gd name="connsiteX11" fmla="*/ 2336845 w 3057524"/>
              <a:gd name="connsiteY11" fmla="*/ 3228821 h 3447252"/>
              <a:gd name="connsiteX12" fmla="*/ 2343292 w 3057524"/>
              <a:gd name="connsiteY12" fmla="*/ 3228821 h 3447252"/>
              <a:gd name="connsiteX13" fmla="*/ 2348725 w 3057524"/>
              <a:gd name="connsiteY13" fmla="*/ 3230475 h 3447252"/>
              <a:gd name="connsiteX14" fmla="*/ 2350803 w 3057524"/>
              <a:gd name="connsiteY14" fmla="*/ 3234854 h 3447252"/>
              <a:gd name="connsiteX15" fmla="*/ 2348705 w 3057524"/>
              <a:gd name="connsiteY15" fmla="*/ 3239614 h 3447252"/>
              <a:gd name="connsiteX16" fmla="*/ 2343272 w 3057524"/>
              <a:gd name="connsiteY16" fmla="*/ 3241438 h 3447252"/>
              <a:gd name="connsiteX17" fmla="*/ 2336825 w 3057524"/>
              <a:gd name="connsiteY17" fmla="*/ 3241438 h 3447252"/>
              <a:gd name="connsiteX18" fmla="*/ 2473112 w 3057524"/>
              <a:gd name="connsiteY18" fmla="*/ 3228811 h 3447252"/>
              <a:gd name="connsiteX19" fmla="*/ 2480684 w 3057524"/>
              <a:gd name="connsiteY19" fmla="*/ 3228811 h 3447252"/>
              <a:gd name="connsiteX20" fmla="*/ 2485945 w 3057524"/>
              <a:gd name="connsiteY20" fmla="*/ 3230364 h 3447252"/>
              <a:gd name="connsiteX21" fmla="*/ 2486920 w 3057524"/>
              <a:gd name="connsiteY21" fmla="*/ 3231336 h 3447252"/>
              <a:gd name="connsiteX22" fmla="*/ 2485945 w 3057524"/>
              <a:gd name="connsiteY22" fmla="*/ 3238642 h 3447252"/>
              <a:gd name="connsiteX23" fmla="*/ 2480684 w 3057524"/>
              <a:gd name="connsiteY23" fmla="*/ 3240205 h 3447252"/>
              <a:gd name="connsiteX24" fmla="*/ 2473112 w 3057524"/>
              <a:gd name="connsiteY24" fmla="*/ 3240205 h 3447252"/>
              <a:gd name="connsiteX25" fmla="*/ 2265098 w 3057524"/>
              <a:gd name="connsiteY25" fmla="*/ 3223480 h 3447252"/>
              <a:gd name="connsiteX26" fmla="*/ 2265098 w 3057524"/>
              <a:gd name="connsiteY26" fmla="*/ 3256550 h 3447252"/>
              <a:gd name="connsiteX27" fmla="*/ 2270952 w 3057524"/>
              <a:gd name="connsiteY27" fmla="*/ 3256550 h 3447252"/>
              <a:gd name="connsiteX28" fmla="*/ 2270952 w 3057524"/>
              <a:gd name="connsiteY28" fmla="*/ 3243783 h 3447252"/>
              <a:gd name="connsiteX29" fmla="*/ 2286668 w 3057524"/>
              <a:gd name="connsiteY29" fmla="*/ 3243783 h 3447252"/>
              <a:gd name="connsiteX30" fmla="*/ 2286668 w 3057524"/>
              <a:gd name="connsiteY30" fmla="*/ 3238382 h 3447252"/>
              <a:gd name="connsiteX31" fmla="*/ 2270952 w 3057524"/>
              <a:gd name="connsiteY31" fmla="*/ 3238382 h 3447252"/>
              <a:gd name="connsiteX32" fmla="*/ 2270952 w 3057524"/>
              <a:gd name="connsiteY32" fmla="*/ 3228841 h 3447252"/>
              <a:gd name="connsiteX33" fmla="*/ 2288816 w 3057524"/>
              <a:gd name="connsiteY33" fmla="*/ 3228841 h 3447252"/>
              <a:gd name="connsiteX34" fmla="*/ 2288816 w 3057524"/>
              <a:gd name="connsiteY34" fmla="*/ 3223480 h 3447252"/>
              <a:gd name="connsiteX35" fmla="*/ 2467288 w 3057524"/>
              <a:gd name="connsiteY35" fmla="*/ 3223450 h 3447252"/>
              <a:gd name="connsiteX36" fmla="*/ 2467288 w 3057524"/>
              <a:gd name="connsiteY36" fmla="*/ 3256520 h 3447252"/>
              <a:gd name="connsiteX37" fmla="*/ 2473112 w 3057524"/>
              <a:gd name="connsiteY37" fmla="*/ 3256520 h 3447252"/>
              <a:gd name="connsiteX38" fmla="*/ 2473112 w 3057524"/>
              <a:gd name="connsiteY38" fmla="*/ 3245607 h 3447252"/>
              <a:gd name="connsiteX39" fmla="*/ 2479659 w 3057524"/>
              <a:gd name="connsiteY39" fmla="*/ 3245607 h 3447252"/>
              <a:gd name="connsiteX40" fmla="*/ 2488687 w 3057524"/>
              <a:gd name="connsiteY40" fmla="*/ 3256550 h 3447252"/>
              <a:gd name="connsiteX41" fmla="*/ 2495806 w 3057524"/>
              <a:gd name="connsiteY41" fmla="*/ 3256550 h 3447252"/>
              <a:gd name="connsiteX42" fmla="*/ 2486196 w 3057524"/>
              <a:gd name="connsiteY42" fmla="*/ 3244805 h 3447252"/>
              <a:gd name="connsiteX43" fmla="*/ 2491780 w 3057524"/>
              <a:gd name="connsiteY43" fmla="*/ 3240917 h 3447252"/>
              <a:gd name="connsiteX44" fmla="*/ 2493788 w 3057524"/>
              <a:gd name="connsiteY44" fmla="*/ 3234533 h 3447252"/>
              <a:gd name="connsiteX45" fmla="*/ 2490173 w 3057524"/>
              <a:gd name="connsiteY45" fmla="*/ 3226516 h 3447252"/>
              <a:gd name="connsiteX46" fmla="*/ 2480905 w 3057524"/>
              <a:gd name="connsiteY46" fmla="*/ 3223450 h 3447252"/>
              <a:gd name="connsiteX47" fmla="*/ 2508830 w 3057524"/>
              <a:gd name="connsiteY47" fmla="*/ 3223400 h 3447252"/>
              <a:gd name="connsiteX48" fmla="*/ 2522155 w 3057524"/>
              <a:gd name="connsiteY48" fmla="*/ 3245367 h 3447252"/>
              <a:gd name="connsiteX49" fmla="*/ 2522155 w 3057524"/>
              <a:gd name="connsiteY49" fmla="*/ 3256520 h 3447252"/>
              <a:gd name="connsiteX50" fmla="*/ 2528110 w 3057524"/>
              <a:gd name="connsiteY50" fmla="*/ 3256520 h 3447252"/>
              <a:gd name="connsiteX51" fmla="*/ 2528110 w 3057524"/>
              <a:gd name="connsiteY51" fmla="*/ 3245367 h 3447252"/>
              <a:gd name="connsiteX52" fmla="*/ 2541385 w 3057524"/>
              <a:gd name="connsiteY52" fmla="*/ 3223400 h 3447252"/>
              <a:gd name="connsiteX53" fmla="*/ 2534888 w 3057524"/>
              <a:gd name="connsiteY53" fmla="*/ 3223400 h 3447252"/>
              <a:gd name="connsiteX54" fmla="*/ 2525078 w 3057524"/>
              <a:gd name="connsiteY54" fmla="*/ 3239615 h 3447252"/>
              <a:gd name="connsiteX55" fmla="*/ 2515327 w 3057524"/>
              <a:gd name="connsiteY55" fmla="*/ 3223400 h 3447252"/>
              <a:gd name="connsiteX56" fmla="*/ 2418264 w 3057524"/>
              <a:gd name="connsiteY56" fmla="*/ 3223400 h 3447252"/>
              <a:gd name="connsiteX57" fmla="*/ 2431589 w 3057524"/>
              <a:gd name="connsiteY57" fmla="*/ 3245367 h 3447252"/>
              <a:gd name="connsiteX58" fmla="*/ 2431589 w 3057524"/>
              <a:gd name="connsiteY58" fmla="*/ 3256520 h 3447252"/>
              <a:gd name="connsiteX59" fmla="*/ 2437544 w 3057524"/>
              <a:gd name="connsiteY59" fmla="*/ 3256520 h 3447252"/>
              <a:gd name="connsiteX60" fmla="*/ 2437544 w 3057524"/>
              <a:gd name="connsiteY60" fmla="*/ 3245367 h 3447252"/>
              <a:gd name="connsiteX61" fmla="*/ 2450819 w 3057524"/>
              <a:gd name="connsiteY61" fmla="*/ 3223400 h 3447252"/>
              <a:gd name="connsiteX62" fmla="*/ 2444322 w 3057524"/>
              <a:gd name="connsiteY62" fmla="*/ 3223400 h 3447252"/>
              <a:gd name="connsiteX63" fmla="*/ 2434521 w 3057524"/>
              <a:gd name="connsiteY63" fmla="*/ 3239615 h 3447252"/>
              <a:gd name="connsiteX64" fmla="*/ 2424761 w 3057524"/>
              <a:gd name="connsiteY64" fmla="*/ 3223400 h 3447252"/>
              <a:gd name="connsiteX65" fmla="*/ 2330971 w 3057524"/>
              <a:gd name="connsiteY65" fmla="*/ 3223400 h 3447252"/>
              <a:gd name="connsiteX66" fmla="*/ 2330971 w 3057524"/>
              <a:gd name="connsiteY66" fmla="*/ 3256520 h 3447252"/>
              <a:gd name="connsiteX67" fmla="*/ 2336825 w 3057524"/>
              <a:gd name="connsiteY67" fmla="*/ 3256520 h 3447252"/>
              <a:gd name="connsiteX68" fmla="*/ 2336825 w 3057524"/>
              <a:gd name="connsiteY68" fmla="*/ 3246830 h 3447252"/>
              <a:gd name="connsiteX69" fmla="*/ 2342639 w 3057524"/>
              <a:gd name="connsiteY69" fmla="*/ 3246830 h 3447252"/>
              <a:gd name="connsiteX70" fmla="*/ 2352731 w 3057524"/>
              <a:gd name="connsiteY70" fmla="*/ 3243563 h 3447252"/>
              <a:gd name="connsiteX71" fmla="*/ 2356587 w 3057524"/>
              <a:gd name="connsiteY71" fmla="*/ 3234844 h 3447252"/>
              <a:gd name="connsiteX72" fmla="*/ 2352982 w 3057524"/>
              <a:gd name="connsiteY72" fmla="*/ 3226567 h 3447252"/>
              <a:gd name="connsiteX73" fmla="*/ 2343463 w 3057524"/>
              <a:gd name="connsiteY73" fmla="*/ 3223400 h 3447252"/>
              <a:gd name="connsiteX74" fmla="*/ 2228164 w 3057524"/>
              <a:gd name="connsiteY74" fmla="*/ 3223209 h 3447252"/>
              <a:gd name="connsiteX75" fmla="*/ 2213624 w 3057524"/>
              <a:gd name="connsiteY75" fmla="*/ 3256520 h 3447252"/>
              <a:gd name="connsiteX76" fmla="*/ 2219910 w 3057524"/>
              <a:gd name="connsiteY76" fmla="*/ 3256520 h 3447252"/>
              <a:gd name="connsiteX77" fmla="*/ 2222993 w 3057524"/>
              <a:gd name="connsiteY77" fmla="*/ 3249164 h 3447252"/>
              <a:gd name="connsiteX78" fmla="*/ 2238798 w 3057524"/>
              <a:gd name="connsiteY78" fmla="*/ 3249164 h 3447252"/>
              <a:gd name="connsiteX79" fmla="*/ 2241921 w 3057524"/>
              <a:gd name="connsiteY79" fmla="*/ 3256520 h 3447252"/>
              <a:gd name="connsiteX80" fmla="*/ 2248167 w 3057524"/>
              <a:gd name="connsiteY80" fmla="*/ 3256520 h 3447252"/>
              <a:gd name="connsiteX81" fmla="*/ 2233677 w 3057524"/>
              <a:gd name="connsiteY81" fmla="*/ 3223209 h 3447252"/>
              <a:gd name="connsiteX82" fmla="*/ 2389161 w 3057524"/>
              <a:gd name="connsiteY82" fmla="*/ 3222700 h 3447252"/>
              <a:gd name="connsiteX83" fmla="*/ 2376912 w 3057524"/>
              <a:gd name="connsiteY83" fmla="*/ 3227840 h 3447252"/>
              <a:gd name="connsiteX84" fmla="*/ 2371891 w 3057524"/>
              <a:gd name="connsiteY84" fmla="*/ 3240006 h 3447252"/>
              <a:gd name="connsiteX85" fmla="*/ 2377042 w 3057524"/>
              <a:gd name="connsiteY85" fmla="*/ 3252343 h 3447252"/>
              <a:gd name="connsiteX86" fmla="*/ 2401594 w 3057524"/>
              <a:gd name="connsiteY86" fmla="*/ 3252215 h 3447252"/>
              <a:gd name="connsiteX87" fmla="*/ 2401464 w 3057524"/>
              <a:gd name="connsiteY87" fmla="*/ 3227710 h 3447252"/>
              <a:gd name="connsiteX88" fmla="*/ 2389161 w 3057524"/>
              <a:gd name="connsiteY88" fmla="*/ 3222700 h 3447252"/>
              <a:gd name="connsiteX89" fmla="*/ 2230906 w 3057524"/>
              <a:gd name="connsiteY89" fmla="*/ 3216476 h 3447252"/>
              <a:gd name="connsiteX90" fmla="*/ 2232914 w 3057524"/>
              <a:gd name="connsiteY90" fmla="*/ 3217548 h 3447252"/>
              <a:gd name="connsiteX91" fmla="*/ 2232914 w 3057524"/>
              <a:gd name="connsiteY91" fmla="*/ 3219883 h 3447252"/>
              <a:gd name="connsiteX92" fmla="*/ 2230906 w 3057524"/>
              <a:gd name="connsiteY92" fmla="*/ 3220955 h 3447252"/>
              <a:gd name="connsiteX93" fmla="*/ 2228958 w 3057524"/>
              <a:gd name="connsiteY93" fmla="*/ 3219883 h 3447252"/>
              <a:gd name="connsiteX94" fmla="*/ 2228958 w 3057524"/>
              <a:gd name="connsiteY94" fmla="*/ 3217548 h 3447252"/>
              <a:gd name="connsiteX95" fmla="*/ 2230906 w 3057524"/>
              <a:gd name="connsiteY95" fmla="*/ 3216476 h 3447252"/>
              <a:gd name="connsiteX96" fmla="*/ 2226959 w 3057524"/>
              <a:gd name="connsiteY96" fmla="*/ 3215012 h 3447252"/>
              <a:gd name="connsiteX97" fmla="*/ 2225493 w 3057524"/>
              <a:gd name="connsiteY97" fmla="*/ 3218710 h 3447252"/>
              <a:gd name="connsiteX98" fmla="*/ 2226959 w 3057524"/>
              <a:gd name="connsiteY98" fmla="*/ 3222418 h 3447252"/>
              <a:gd name="connsiteX99" fmla="*/ 2234862 w 3057524"/>
              <a:gd name="connsiteY99" fmla="*/ 3222418 h 3447252"/>
              <a:gd name="connsiteX100" fmla="*/ 2234862 w 3057524"/>
              <a:gd name="connsiteY100" fmla="*/ 3215012 h 3447252"/>
              <a:gd name="connsiteX101" fmla="*/ 2226959 w 3057524"/>
              <a:gd name="connsiteY101" fmla="*/ 3215012 h 3447252"/>
              <a:gd name="connsiteX102" fmla="*/ 2394214 w 3057524"/>
              <a:gd name="connsiteY102" fmla="*/ 3212978 h 3447252"/>
              <a:gd name="connsiteX103" fmla="*/ 2391703 w 3057524"/>
              <a:gd name="connsiteY103" fmla="*/ 3214030 h 3447252"/>
              <a:gd name="connsiteX104" fmla="*/ 2391563 w 3057524"/>
              <a:gd name="connsiteY104" fmla="*/ 3214170 h 3447252"/>
              <a:gd name="connsiteX105" fmla="*/ 2391703 w 3057524"/>
              <a:gd name="connsiteY105" fmla="*/ 3218901 h 3447252"/>
              <a:gd name="connsiteX106" fmla="*/ 2396724 w 3057524"/>
              <a:gd name="connsiteY106" fmla="*/ 3218901 h 3447252"/>
              <a:gd name="connsiteX107" fmla="*/ 2396774 w 3057524"/>
              <a:gd name="connsiteY107" fmla="*/ 3218849 h 3447252"/>
              <a:gd name="connsiteX108" fmla="*/ 2396724 w 3057524"/>
              <a:gd name="connsiteY108" fmla="*/ 3214030 h 3447252"/>
              <a:gd name="connsiteX109" fmla="*/ 2394183 w 3057524"/>
              <a:gd name="connsiteY109" fmla="*/ 3213028 h 3447252"/>
              <a:gd name="connsiteX110" fmla="*/ 2384061 w 3057524"/>
              <a:gd name="connsiteY110" fmla="*/ 3212978 h 3447252"/>
              <a:gd name="connsiteX111" fmla="*/ 2381551 w 3057524"/>
              <a:gd name="connsiteY111" fmla="*/ 3214030 h 3447252"/>
              <a:gd name="connsiteX112" fmla="*/ 2381410 w 3057524"/>
              <a:gd name="connsiteY112" fmla="*/ 3214170 h 3447252"/>
              <a:gd name="connsiteX113" fmla="*/ 2381551 w 3057524"/>
              <a:gd name="connsiteY113" fmla="*/ 3218901 h 3447252"/>
              <a:gd name="connsiteX114" fmla="*/ 2386572 w 3057524"/>
              <a:gd name="connsiteY114" fmla="*/ 3218901 h 3447252"/>
              <a:gd name="connsiteX115" fmla="*/ 2386622 w 3057524"/>
              <a:gd name="connsiteY115" fmla="*/ 3218849 h 3447252"/>
              <a:gd name="connsiteX116" fmla="*/ 2386572 w 3057524"/>
              <a:gd name="connsiteY116" fmla="*/ 3214030 h 3447252"/>
              <a:gd name="connsiteX117" fmla="*/ 2384031 w 3057524"/>
              <a:gd name="connsiteY117" fmla="*/ 3213028 h 3447252"/>
              <a:gd name="connsiteX118" fmla="*/ 1841636 w 3057524"/>
              <a:gd name="connsiteY118" fmla="*/ 2998292 h 3447252"/>
              <a:gd name="connsiteX119" fmla="*/ 1809338 w 3057524"/>
              <a:gd name="connsiteY119" fmla="*/ 3201226 h 3447252"/>
              <a:gd name="connsiteX120" fmla="*/ 1731722 w 3057524"/>
              <a:gd name="connsiteY120" fmla="*/ 3236804 h 3447252"/>
              <a:gd name="connsiteX121" fmla="*/ 1821561 w 3057524"/>
              <a:gd name="connsiteY121" fmla="*/ 2994813 h 3447252"/>
              <a:gd name="connsiteX122" fmla="*/ 1823450 w 3057524"/>
              <a:gd name="connsiteY122" fmla="*/ 2997099 h 3447252"/>
              <a:gd name="connsiteX123" fmla="*/ 1716914 w 3057524"/>
              <a:gd name="connsiteY123" fmla="*/ 3228257 h 3447252"/>
              <a:gd name="connsiteX124" fmla="*/ 1714032 w 3057524"/>
              <a:gd name="connsiteY124" fmla="*/ 3228158 h 3447252"/>
              <a:gd name="connsiteX125" fmla="*/ 1673485 w 3057524"/>
              <a:gd name="connsiteY125" fmla="*/ 3120629 h 3447252"/>
              <a:gd name="connsiteX126" fmla="*/ 2600106 w 3057524"/>
              <a:gd name="connsiteY126" fmla="*/ 2994714 h 3447252"/>
              <a:gd name="connsiteX127" fmla="*/ 2671958 w 3057524"/>
              <a:gd name="connsiteY127" fmla="*/ 3097076 h 3447252"/>
              <a:gd name="connsiteX128" fmla="*/ 2671958 w 3057524"/>
              <a:gd name="connsiteY128" fmla="*/ 3167834 h 3447252"/>
              <a:gd name="connsiteX129" fmla="*/ 2693126 w 3057524"/>
              <a:gd name="connsiteY129" fmla="*/ 3167834 h 3447252"/>
              <a:gd name="connsiteX130" fmla="*/ 2693126 w 3057524"/>
              <a:gd name="connsiteY130" fmla="*/ 3097076 h 3447252"/>
              <a:gd name="connsiteX131" fmla="*/ 2764977 w 3057524"/>
              <a:gd name="connsiteY131" fmla="*/ 2994714 h 3447252"/>
              <a:gd name="connsiteX132" fmla="*/ 2740629 w 3057524"/>
              <a:gd name="connsiteY132" fmla="*/ 2994714 h 3447252"/>
              <a:gd name="connsiteX133" fmla="*/ 2685076 w 3057524"/>
              <a:gd name="connsiteY133" fmla="*/ 3074914 h 3447252"/>
              <a:gd name="connsiteX134" fmla="*/ 2680206 w 3057524"/>
              <a:gd name="connsiteY134" fmla="*/ 3074914 h 3447252"/>
              <a:gd name="connsiteX135" fmla="*/ 2624454 w 3057524"/>
              <a:gd name="connsiteY135" fmla="*/ 2994714 h 3447252"/>
              <a:gd name="connsiteX136" fmla="*/ 2405321 w 3057524"/>
              <a:gd name="connsiteY136" fmla="*/ 2994714 h 3447252"/>
              <a:gd name="connsiteX137" fmla="*/ 2405321 w 3057524"/>
              <a:gd name="connsiteY137" fmla="*/ 3167834 h 3447252"/>
              <a:gd name="connsiteX138" fmla="*/ 2426588 w 3057524"/>
              <a:gd name="connsiteY138" fmla="*/ 3167834 h 3447252"/>
              <a:gd name="connsiteX139" fmla="*/ 2426588 w 3057524"/>
              <a:gd name="connsiteY139" fmla="*/ 3017273 h 3447252"/>
              <a:gd name="connsiteX140" fmla="*/ 2430564 w 3057524"/>
              <a:gd name="connsiteY140" fmla="*/ 3013298 h 3447252"/>
              <a:gd name="connsiteX141" fmla="*/ 2499832 w 3057524"/>
              <a:gd name="connsiteY141" fmla="*/ 3013298 h 3447252"/>
              <a:gd name="connsiteX142" fmla="*/ 2531236 w 3057524"/>
              <a:gd name="connsiteY142" fmla="*/ 3024230 h 3447252"/>
              <a:gd name="connsiteX143" fmla="*/ 2539683 w 3057524"/>
              <a:gd name="connsiteY143" fmla="*/ 3045000 h 3447252"/>
              <a:gd name="connsiteX144" fmla="*/ 2505596 w 3057524"/>
              <a:gd name="connsiteY144" fmla="*/ 3076901 h 3447252"/>
              <a:gd name="connsiteX145" fmla="*/ 2445073 w 3057524"/>
              <a:gd name="connsiteY145" fmla="*/ 3076901 h 3447252"/>
              <a:gd name="connsiteX146" fmla="*/ 2445073 w 3057524"/>
              <a:gd name="connsiteY146" fmla="*/ 3095485 h 3447252"/>
              <a:gd name="connsiteX147" fmla="*/ 2492875 w 3057524"/>
              <a:gd name="connsiteY147" fmla="*/ 3095485 h 3447252"/>
              <a:gd name="connsiteX148" fmla="*/ 2542366 w 3057524"/>
              <a:gd name="connsiteY148" fmla="*/ 3167834 h 3447252"/>
              <a:gd name="connsiteX149" fmla="*/ 2566615 w 3057524"/>
              <a:gd name="connsiteY149" fmla="*/ 3167834 h 3447252"/>
              <a:gd name="connsiteX150" fmla="*/ 2515136 w 3057524"/>
              <a:gd name="connsiteY150" fmla="*/ 3093995 h 3447252"/>
              <a:gd name="connsiteX151" fmla="*/ 2516527 w 3057524"/>
              <a:gd name="connsiteY151" fmla="*/ 3093697 h 3447252"/>
              <a:gd name="connsiteX152" fmla="*/ 2521099 w 3057524"/>
              <a:gd name="connsiteY152" fmla="*/ 3092603 h 3447252"/>
              <a:gd name="connsiteX153" fmla="*/ 2560752 w 3057524"/>
              <a:gd name="connsiteY153" fmla="*/ 3045199 h 3447252"/>
              <a:gd name="connsiteX154" fmla="*/ 2547733 w 3057524"/>
              <a:gd name="connsiteY154" fmla="*/ 3011907 h 3447252"/>
              <a:gd name="connsiteX155" fmla="*/ 2499832 w 3057524"/>
              <a:gd name="connsiteY155" fmla="*/ 2994714 h 3447252"/>
              <a:gd name="connsiteX156" fmla="*/ 2213219 w 3057524"/>
              <a:gd name="connsiteY156" fmla="*/ 2994714 h 3447252"/>
              <a:gd name="connsiteX157" fmla="*/ 2213219 w 3057524"/>
              <a:gd name="connsiteY157" fmla="*/ 3167834 h 3447252"/>
              <a:gd name="connsiteX158" fmla="*/ 2234486 w 3057524"/>
              <a:gd name="connsiteY158" fmla="*/ 3167834 h 3447252"/>
              <a:gd name="connsiteX159" fmla="*/ 2234486 w 3057524"/>
              <a:gd name="connsiteY159" fmla="*/ 3099361 h 3447252"/>
              <a:gd name="connsiteX160" fmla="*/ 2238462 w 3057524"/>
              <a:gd name="connsiteY160" fmla="*/ 3095386 h 3447252"/>
              <a:gd name="connsiteX161" fmla="*/ 2327208 w 3057524"/>
              <a:gd name="connsiteY161" fmla="*/ 3095386 h 3447252"/>
              <a:gd name="connsiteX162" fmla="*/ 2327208 w 3057524"/>
              <a:gd name="connsiteY162" fmla="*/ 3076802 h 3447252"/>
              <a:gd name="connsiteX163" fmla="*/ 2238462 w 3057524"/>
              <a:gd name="connsiteY163" fmla="*/ 3076802 h 3447252"/>
              <a:gd name="connsiteX164" fmla="*/ 2234486 w 3057524"/>
              <a:gd name="connsiteY164" fmla="*/ 3072827 h 3447252"/>
              <a:gd name="connsiteX165" fmla="*/ 2234486 w 3057524"/>
              <a:gd name="connsiteY165" fmla="*/ 3018764 h 3447252"/>
              <a:gd name="connsiteX166" fmla="*/ 2238462 w 3057524"/>
              <a:gd name="connsiteY166" fmla="*/ 3014789 h 3447252"/>
              <a:gd name="connsiteX167" fmla="*/ 2348177 w 3057524"/>
              <a:gd name="connsiteY167" fmla="*/ 3014789 h 3447252"/>
              <a:gd name="connsiteX168" fmla="*/ 2348177 w 3057524"/>
              <a:gd name="connsiteY168" fmla="*/ 2994714 h 3447252"/>
              <a:gd name="connsiteX169" fmla="*/ 2061863 w 3057524"/>
              <a:gd name="connsiteY169" fmla="*/ 2994714 h 3447252"/>
              <a:gd name="connsiteX170" fmla="*/ 1982160 w 3057524"/>
              <a:gd name="connsiteY170" fmla="*/ 3167834 h 3447252"/>
              <a:gd name="connsiteX171" fmla="*/ 2004024 w 3057524"/>
              <a:gd name="connsiteY171" fmla="*/ 3167834 h 3447252"/>
              <a:gd name="connsiteX172" fmla="*/ 2068422 w 3057524"/>
              <a:gd name="connsiteY172" fmla="*/ 3023336 h 3447252"/>
              <a:gd name="connsiteX173" fmla="*/ 2074285 w 3057524"/>
              <a:gd name="connsiteY173" fmla="*/ 3023336 h 3447252"/>
              <a:gd name="connsiteX174" fmla="*/ 2107776 w 3057524"/>
              <a:gd name="connsiteY174" fmla="*/ 3097274 h 3447252"/>
              <a:gd name="connsiteX175" fmla="*/ 2055801 w 3057524"/>
              <a:gd name="connsiteY175" fmla="*/ 3097274 h 3447252"/>
              <a:gd name="connsiteX176" fmla="*/ 2047552 w 3057524"/>
              <a:gd name="connsiteY176" fmla="*/ 3115858 h 3447252"/>
              <a:gd name="connsiteX177" fmla="*/ 2115926 w 3057524"/>
              <a:gd name="connsiteY177" fmla="*/ 3115858 h 3447252"/>
              <a:gd name="connsiteX178" fmla="*/ 2138882 w 3057524"/>
              <a:gd name="connsiteY178" fmla="*/ 3167834 h 3447252"/>
              <a:gd name="connsiteX179" fmla="*/ 2162038 w 3057524"/>
              <a:gd name="connsiteY179" fmla="*/ 3167834 h 3447252"/>
              <a:gd name="connsiteX180" fmla="*/ 2082435 w 3057524"/>
              <a:gd name="connsiteY180" fmla="*/ 2994714 h 3447252"/>
              <a:gd name="connsiteX181" fmla="*/ 1808642 w 3057524"/>
              <a:gd name="connsiteY181" fmla="*/ 2979509 h 3447252"/>
              <a:gd name="connsiteX182" fmla="*/ 1810530 w 3057524"/>
              <a:gd name="connsiteY182" fmla="*/ 2981794 h 3447252"/>
              <a:gd name="connsiteX183" fmla="*/ 1653410 w 3057524"/>
              <a:gd name="connsiteY183" fmla="*/ 3115362 h 3447252"/>
              <a:gd name="connsiteX184" fmla="*/ 1699821 w 3057524"/>
              <a:gd name="connsiteY184" fmla="*/ 3238593 h 3447252"/>
              <a:gd name="connsiteX185" fmla="*/ 1586726 w 3057524"/>
              <a:gd name="connsiteY185" fmla="*/ 3183238 h 3447252"/>
              <a:gd name="connsiteX186" fmla="*/ 1550254 w 3057524"/>
              <a:gd name="connsiteY186" fmla="*/ 3062690 h 3447252"/>
              <a:gd name="connsiteX187" fmla="*/ 1635423 w 3057524"/>
              <a:gd name="connsiteY187" fmla="*/ 3106218 h 3447252"/>
              <a:gd name="connsiteX188" fmla="*/ 1649236 w 3057524"/>
              <a:gd name="connsiteY188" fmla="*/ 3094492 h 3447252"/>
              <a:gd name="connsiteX189" fmla="*/ 1562875 w 3057524"/>
              <a:gd name="connsiteY189" fmla="*/ 3050367 h 3447252"/>
              <a:gd name="connsiteX190" fmla="*/ 1563273 w 3057524"/>
              <a:gd name="connsiteY190" fmla="*/ 3047485 h 3447252"/>
              <a:gd name="connsiteX191" fmla="*/ 1708256 w 3057524"/>
              <a:gd name="connsiteY191" fmla="*/ 2923086 h 3447252"/>
              <a:gd name="connsiteX192" fmla="*/ 1810232 w 3057524"/>
              <a:gd name="connsiteY192" fmla="*/ 2961422 h 3447252"/>
              <a:gd name="connsiteX193" fmla="*/ 1557111 w 3057524"/>
              <a:gd name="connsiteY193" fmla="*/ 3031485 h 3447252"/>
              <a:gd name="connsiteX194" fmla="*/ 1604714 w 3057524"/>
              <a:gd name="connsiteY194" fmla="*/ 2960627 h 3447252"/>
              <a:gd name="connsiteX195" fmla="*/ 1708256 w 3057524"/>
              <a:gd name="connsiteY195" fmla="*/ 2923086 h 3447252"/>
              <a:gd name="connsiteX196" fmla="*/ 1721150 w 3057524"/>
              <a:gd name="connsiteY196" fmla="*/ 2906502 h 3447252"/>
              <a:gd name="connsiteX197" fmla="*/ 1593683 w 3057524"/>
              <a:gd name="connsiteY197" fmla="*/ 2947608 h 3447252"/>
              <a:gd name="connsiteX198" fmla="*/ 1573707 w 3057524"/>
              <a:gd name="connsiteY198" fmla="*/ 3194269 h 3447252"/>
              <a:gd name="connsiteX199" fmla="*/ 1820369 w 3057524"/>
              <a:gd name="connsiteY199" fmla="*/ 3214245 h 3447252"/>
              <a:gd name="connsiteX200" fmla="*/ 1840344 w 3057524"/>
              <a:gd name="connsiteY200" fmla="*/ 2967583 h 3447252"/>
              <a:gd name="connsiteX201" fmla="*/ 1721150 w 3057524"/>
              <a:gd name="connsiteY201" fmla="*/ 2906502 h 3447252"/>
              <a:gd name="connsiteX202" fmla="*/ 0 w 3057524"/>
              <a:gd name="connsiteY202" fmla="*/ 0 h 3447252"/>
              <a:gd name="connsiteX203" fmla="*/ 3057524 w 3057524"/>
              <a:gd name="connsiteY203" fmla="*/ 0 h 3447252"/>
              <a:gd name="connsiteX204" fmla="*/ 3057524 w 3057524"/>
              <a:gd name="connsiteY204" fmla="*/ 3447252 h 3447252"/>
              <a:gd name="connsiteX205" fmla="*/ 0 w 3057524"/>
              <a:gd name="connsiteY205" fmla="*/ 3447252 h 3447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3057524" h="3447252">
                <a:moveTo>
                  <a:pt x="2381491" y="3231276"/>
                </a:moveTo>
                <a:cubicBezTo>
                  <a:pt x="2385949" y="3227048"/>
                  <a:pt x="2392999" y="3227228"/>
                  <a:pt x="2397236" y="3231678"/>
                </a:cubicBezTo>
                <a:cubicBezTo>
                  <a:pt x="2401594" y="3236396"/>
                  <a:pt x="2401594" y="3243665"/>
                  <a:pt x="2397236" y="3248383"/>
                </a:cubicBezTo>
                <a:cubicBezTo>
                  <a:pt x="2395168" y="3250608"/>
                  <a:pt x="2392246" y="3251847"/>
                  <a:pt x="2389203" y="3251791"/>
                </a:cubicBezTo>
                <a:lnTo>
                  <a:pt x="2389233" y="3251741"/>
                </a:lnTo>
                <a:cubicBezTo>
                  <a:pt x="2386160" y="3251836"/>
                  <a:pt x="2383198" y="3250614"/>
                  <a:pt x="2381089" y="3248383"/>
                </a:cubicBezTo>
                <a:cubicBezTo>
                  <a:pt x="2376731" y="3243665"/>
                  <a:pt x="2376731" y="3236396"/>
                  <a:pt x="2381089" y="3231678"/>
                </a:cubicBezTo>
                <a:cubicBezTo>
                  <a:pt x="2381220" y="3231541"/>
                  <a:pt x="2381350" y="3231406"/>
                  <a:pt x="2381491" y="3231276"/>
                </a:cubicBezTo>
                <a:close/>
                <a:moveTo>
                  <a:pt x="2230896" y="3230364"/>
                </a:moveTo>
                <a:lnTo>
                  <a:pt x="2236549" y="3243753"/>
                </a:lnTo>
                <a:lnTo>
                  <a:pt x="2225282" y="3243753"/>
                </a:lnTo>
                <a:close/>
                <a:moveTo>
                  <a:pt x="2336845" y="3228821"/>
                </a:moveTo>
                <a:lnTo>
                  <a:pt x="2343292" y="3228821"/>
                </a:lnTo>
                <a:cubicBezTo>
                  <a:pt x="2345240" y="3228728"/>
                  <a:pt x="2347158" y="3229312"/>
                  <a:pt x="2348725" y="3230475"/>
                </a:cubicBezTo>
                <a:cubicBezTo>
                  <a:pt x="2350080" y="3231518"/>
                  <a:pt x="2350854" y="3233147"/>
                  <a:pt x="2350803" y="3234854"/>
                </a:cubicBezTo>
                <a:cubicBezTo>
                  <a:pt x="2350854" y="3236674"/>
                  <a:pt x="2350080" y="3238420"/>
                  <a:pt x="2348705" y="3239614"/>
                </a:cubicBezTo>
                <a:cubicBezTo>
                  <a:pt x="2347188" y="3240878"/>
                  <a:pt x="2345250" y="3241528"/>
                  <a:pt x="2343272" y="3241438"/>
                </a:cubicBezTo>
                <a:lnTo>
                  <a:pt x="2336825" y="3241438"/>
                </a:lnTo>
                <a:close/>
                <a:moveTo>
                  <a:pt x="2473112" y="3228811"/>
                </a:moveTo>
                <a:lnTo>
                  <a:pt x="2480684" y="3228811"/>
                </a:lnTo>
                <a:cubicBezTo>
                  <a:pt x="2482561" y="3228728"/>
                  <a:pt x="2484419" y="3229275"/>
                  <a:pt x="2485945" y="3230364"/>
                </a:cubicBezTo>
                <a:cubicBezTo>
                  <a:pt x="2486307" y="3230644"/>
                  <a:pt x="2486638" y="3230971"/>
                  <a:pt x="2486920" y="3231336"/>
                </a:cubicBezTo>
                <a:cubicBezTo>
                  <a:pt x="2488677" y="3233622"/>
                  <a:pt x="2488235" y="3236893"/>
                  <a:pt x="2485945" y="3238642"/>
                </a:cubicBezTo>
                <a:cubicBezTo>
                  <a:pt x="2484419" y="3239734"/>
                  <a:pt x="2482561" y="3240286"/>
                  <a:pt x="2480684" y="3240205"/>
                </a:cubicBezTo>
                <a:lnTo>
                  <a:pt x="2473112" y="3240205"/>
                </a:lnTo>
                <a:close/>
                <a:moveTo>
                  <a:pt x="2265098" y="3223480"/>
                </a:moveTo>
                <a:lnTo>
                  <a:pt x="2265098" y="3256550"/>
                </a:lnTo>
                <a:lnTo>
                  <a:pt x="2270952" y="3256550"/>
                </a:lnTo>
                <a:lnTo>
                  <a:pt x="2270952" y="3243783"/>
                </a:lnTo>
                <a:lnTo>
                  <a:pt x="2286668" y="3243783"/>
                </a:lnTo>
                <a:lnTo>
                  <a:pt x="2286668" y="3238382"/>
                </a:lnTo>
                <a:lnTo>
                  <a:pt x="2270952" y="3238382"/>
                </a:lnTo>
                <a:lnTo>
                  <a:pt x="2270952" y="3228841"/>
                </a:lnTo>
                <a:lnTo>
                  <a:pt x="2288816" y="3228841"/>
                </a:lnTo>
                <a:lnTo>
                  <a:pt x="2288816" y="3223480"/>
                </a:lnTo>
                <a:close/>
                <a:moveTo>
                  <a:pt x="2467288" y="3223450"/>
                </a:moveTo>
                <a:lnTo>
                  <a:pt x="2467288" y="3256520"/>
                </a:lnTo>
                <a:lnTo>
                  <a:pt x="2473112" y="3256520"/>
                </a:lnTo>
                <a:lnTo>
                  <a:pt x="2473112" y="3245607"/>
                </a:lnTo>
                <a:lnTo>
                  <a:pt x="2479659" y="3245607"/>
                </a:lnTo>
                <a:lnTo>
                  <a:pt x="2488687" y="3256550"/>
                </a:lnTo>
                <a:lnTo>
                  <a:pt x="2495806" y="3256550"/>
                </a:lnTo>
                <a:lnTo>
                  <a:pt x="2486196" y="3244805"/>
                </a:lnTo>
                <a:cubicBezTo>
                  <a:pt x="2488426" y="3244133"/>
                  <a:pt x="2490374" y="3242771"/>
                  <a:pt x="2491780" y="3240917"/>
                </a:cubicBezTo>
                <a:cubicBezTo>
                  <a:pt x="2493135" y="3239068"/>
                  <a:pt x="2493838" y="3236824"/>
                  <a:pt x="2493788" y="3234533"/>
                </a:cubicBezTo>
                <a:cubicBezTo>
                  <a:pt x="2493888" y="3231448"/>
                  <a:pt x="2492553" y="3228490"/>
                  <a:pt x="2490173" y="3226516"/>
                </a:cubicBezTo>
                <a:cubicBezTo>
                  <a:pt x="2487562" y="3224391"/>
                  <a:pt x="2484269" y="3223299"/>
                  <a:pt x="2480905" y="3223450"/>
                </a:cubicBezTo>
                <a:close/>
                <a:moveTo>
                  <a:pt x="2508830" y="3223400"/>
                </a:moveTo>
                <a:lnTo>
                  <a:pt x="2522155" y="3245367"/>
                </a:lnTo>
                <a:lnTo>
                  <a:pt x="2522155" y="3256520"/>
                </a:lnTo>
                <a:lnTo>
                  <a:pt x="2528110" y="3256520"/>
                </a:lnTo>
                <a:lnTo>
                  <a:pt x="2528110" y="3245367"/>
                </a:lnTo>
                <a:lnTo>
                  <a:pt x="2541385" y="3223400"/>
                </a:lnTo>
                <a:lnTo>
                  <a:pt x="2534888" y="3223400"/>
                </a:lnTo>
                <a:lnTo>
                  <a:pt x="2525078" y="3239615"/>
                </a:lnTo>
                <a:lnTo>
                  <a:pt x="2515327" y="3223400"/>
                </a:lnTo>
                <a:close/>
                <a:moveTo>
                  <a:pt x="2418264" y="3223400"/>
                </a:moveTo>
                <a:lnTo>
                  <a:pt x="2431589" y="3245367"/>
                </a:lnTo>
                <a:lnTo>
                  <a:pt x="2431589" y="3256520"/>
                </a:lnTo>
                <a:lnTo>
                  <a:pt x="2437544" y="3256520"/>
                </a:lnTo>
                <a:lnTo>
                  <a:pt x="2437544" y="3245367"/>
                </a:lnTo>
                <a:lnTo>
                  <a:pt x="2450819" y="3223400"/>
                </a:lnTo>
                <a:lnTo>
                  <a:pt x="2444322" y="3223400"/>
                </a:lnTo>
                <a:lnTo>
                  <a:pt x="2434521" y="3239615"/>
                </a:lnTo>
                <a:lnTo>
                  <a:pt x="2424761" y="3223400"/>
                </a:lnTo>
                <a:close/>
                <a:moveTo>
                  <a:pt x="2330971" y="3223400"/>
                </a:moveTo>
                <a:lnTo>
                  <a:pt x="2330971" y="3256520"/>
                </a:lnTo>
                <a:lnTo>
                  <a:pt x="2336825" y="3256520"/>
                </a:lnTo>
                <a:lnTo>
                  <a:pt x="2336825" y="3246830"/>
                </a:lnTo>
                <a:lnTo>
                  <a:pt x="2342639" y="3246830"/>
                </a:lnTo>
                <a:cubicBezTo>
                  <a:pt x="2346867" y="3246823"/>
                  <a:pt x="2350231" y="3245734"/>
                  <a:pt x="2352731" y="3243563"/>
                </a:cubicBezTo>
                <a:cubicBezTo>
                  <a:pt x="2355292" y="3241405"/>
                  <a:pt x="2356718" y="3238188"/>
                  <a:pt x="2356587" y="3234844"/>
                </a:cubicBezTo>
                <a:cubicBezTo>
                  <a:pt x="2356688" y="3231684"/>
                  <a:pt x="2355372" y="3228645"/>
                  <a:pt x="2352982" y="3226567"/>
                </a:cubicBezTo>
                <a:cubicBezTo>
                  <a:pt x="2350311" y="3224364"/>
                  <a:pt x="2346917" y="3223235"/>
                  <a:pt x="2343463" y="3223400"/>
                </a:cubicBezTo>
                <a:close/>
                <a:moveTo>
                  <a:pt x="2228164" y="3223209"/>
                </a:moveTo>
                <a:lnTo>
                  <a:pt x="2213624" y="3256520"/>
                </a:lnTo>
                <a:lnTo>
                  <a:pt x="2219910" y="3256520"/>
                </a:lnTo>
                <a:lnTo>
                  <a:pt x="2222993" y="3249164"/>
                </a:lnTo>
                <a:lnTo>
                  <a:pt x="2238798" y="3249164"/>
                </a:lnTo>
                <a:lnTo>
                  <a:pt x="2241921" y="3256520"/>
                </a:lnTo>
                <a:lnTo>
                  <a:pt x="2248167" y="3256520"/>
                </a:lnTo>
                <a:lnTo>
                  <a:pt x="2233677" y="3223209"/>
                </a:lnTo>
                <a:close/>
                <a:moveTo>
                  <a:pt x="2389161" y="3222700"/>
                </a:moveTo>
                <a:cubicBezTo>
                  <a:pt x="2384719" y="3222724"/>
                  <a:pt x="2380286" y="3224439"/>
                  <a:pt x="2376912" y="3227840"/>
                </a:cubicBezTo>
                <a:cubicBezTo>
                  <a:pt x="2373638" y="3231034"/>
                  <a:pt x="2371821" y="3235434"/>
                  <a:pt x="2371891" y="3240006"/>
                </a:cubicBezTo>
                <a:cubicBezTo>
                  <a:pt x="2371881" y="3244640"/>
                  <a:pt x="2373739" y="3249084"/>
                  <a:pt x="2377042" y="3252343"/>
                </a:cubicBezTo>
                <a:cubicBezTo>
                  <a:pt x="2383861" y="3259074"/>
                  <a:pt x="2394846" y="3259016"/>
                  <a:pt x="2401594" y="3252215"/>
                </a:cubicBezTo>
                <a:cubicBezTo>
                  <a:pt x="2408342" y="3245412"/>
                  <a:pt x="2408282" y="3234442"/>
                  <a:pt x="2401464" y="3227710"/>
                </a:cubicBezTo>
                <a:cubicBezTo>
                  <a:pt x="2398054" y="3224345"/>
                  <a:pt x="2393603" y="3222677"/>
                  <a:pt x="2389161" y="3222700"/>
                </a:cubicBezTo>
                <a:close/>
                <a:moveTo>
                  <a:pt x="2230906" y="3216476"/>
                </a:moveTo>
                <a:cubicBezTo>
                  <a:pt x="2231739" y="3216347"/>
                  <a:pt x="2232562" y="3216784"/>
                  <a:pt x="2232914" y="3217548"/>
                </a:cubicBezTo>
                <a:cubicBezTo>
                  <a:pt x="2233306" y="3218277"/>
                  <a:pt x="2233306" y="3219153"/>
                  <a:pt x="2232914" y="3219883"/>
                </a:cubicBezTo>
                <a:cubicBezTo>
                  <a:pt x="2232552" y="3220643"/>
                  <a:pt x="2231739" y="3221079"/>
                  <a:pt x="2230906" y="3220955"/>
                </a:cubicBezTo>
                <a:cubicBezTo>
                  <a:pt x="2230092" y="3221068"/>
                  <a:pt x="2229299" y="3220631"/>
                  <a:pt x="2228958" y="3219883"/>
                </a:cubicBezTo>
                <a:cubicBezTo>
                  <a:pt x="2228566" y="3219153"/>
                  <a:pt x="2228566" y="3218277"/>
                  <a:pt x="2228958" y="3217548"/>
                </a:cubicBezTo>
                <a:cubicBezTo>
                  <a:pt x="2229299" y="3216796"/>
                  <a:pt x="2230092" y="3216359"/>
                  <a:pt x="2230906" y="3216476"/>
                </a:cubicBezTo>
                <a:close/>
                <a:moveTo>
                  <a:pt x="2226959" y="3215012"/>
                </a:moveTo>
                <a:cubicBezTo>
                  <a:pt x="2225965" y="3215978"/>
                  <a:pt x="2225423" y="3217324"/>
                  <a:pt x="2225493" y="3218710"/>
                </a:cubicBezTo>
                <a:cubicBezTo>
                  <a:pt x="2225433" y="3220097"/>
                  <a:pt x="2225965" y="3221443"/>
                  <a:pt x="2226959" y="3222418"/>
                </a:cubicBezTo>
                <a:cubicBezTo>
                  <a:pt x="2229259" y="3224289"/>
                  <a:pt x="2232562" y="3224289"/>
                  <a:pt x="2234862" y="3222418"/>
                </a:cubicBezTo>
                <a:cubicBezTo>
                  <a:pt x="2236880" y="3220361"/>
                  <a:pt x="2236880" y="3217070"/>
                  <a:pt x="2234862" y="3215012"/>
                </a:cubicBezTo>
                <a:cubicBezTo>
                  <a:pt x="2232562" y="3213131"/>
                  <a:pt x="2229259" y="3213131"/>
                  <a:pt x="2226959" y="3215012"/>
                </a:cubicBezTo>
                <a:close/>
                <a:moveTo>
                  <a:pt x="2394214" y="3212978"/>
                </a:moveTo>
                <a:cubicBezTo>
                  <a:pt x="2393270" y="3212984"/>
                  <a:pt x="2392366" y="3213363"/>
                  <a:pt x="2391703" y="3214030"/>
                </a:cubicBezTo>
                <a:cubicBezTo>
                  <a:pt x="2391653" y="3214075"/>
                  <a:pt x="2391613" y="3214121"/>
                  <a:pt x="2391563" y="3214170"/>
                </a:cubicBezTo>
                <a:cubicBezTo>
                  <a:pt x="2390297" y="3215514"/>
                  <a:pt x="2390358" y="3217632"/>
                  <a:pt x="2391703" y="3218901"/>
                </a:cubicBezTo>
                <a:cubicBezTo>
                  <a:pt x="2393129" y="3220190"/>
                  <a:pt x="2395298" y="3220190"/>
                  <a:pt x="2396724" y="3218901"/>
                </a:cubicBezTo>
                <a:cubicBezTo>
                  <a:pt x="2396744" y="3218884"/>
                  <a:pt x="2396754" y="3218867"/>
                  <a:pt x="2396774" y="3218849"/>
                </a:cubicBezTo>
                <a:cubicBezTo>
                  <a:pt x="2398100" y="3217504"/>
                  <a:pt x="2398070" y="3215346"/>
                  <a:pt x="2396724" y="3214030"/>
                </a:cubicBezTo>
                <a:cubicBezTo>
                  <a:pt x="2396041" y="3213375"/>
                  <a:pt x="2395127" y="3213014"/>
                  <a:pt x="2394183" y="3213028"/>
                </a:cubicBezTo>
                <a:close/>
                <a:moveTo>
                  <a:pt x="2384061" y="3212978"/>
                </a:moveTo>
                <a:cubicBezTo>
                  <a:pt x="2383118" y="3212984"/>
                  <a:pt x="2382214" y="3213363"/>
                  <a:pt x="2381551" y="3214030"/>
                </a:cubicBezTo>
                <a:cubicBezTo>
                  <a:pt x="2381501" y="3214075"/>
                  <a:pt x="2381461" y="3214121"/>
                  <a:pt x="2381410" y="3214170"/>
                </a:cubicBezTo>
                <a:cubicBezTo>
                  <a:pt x="2380145" y="3215514"/>
                  <a:pt x="2380206" y="3217632"/>
                  <a:pt x="2381551" y="3218901"/>
                </a:cubicBezTo>
                <a:cubicBezTo>
                  <a:pt x="2382977" y="3220190"/>
                  <a:pt x="2385146" y="3220190"/>
                  <a:pt x="2386572" y="3218901"/>
                </a:cubicBezTo>
                <a:cubicBezTo>
                  <a:pt x="2386592" y="3218884"/>
                  <a:pt x="2386602" y="3218867"/>
                  <a:pt x="2386622" y="3218849"/>
                </a:cubicBezTo>
                <a:cubicBezTo>
                  <a:pt x="2387948" y="3217504"/>
                  <a:pt x="2387917" y="3215346"/>
                  <a:pt x="2386572" y="3214030"/>
                </a:cubicBezTo>
                <a:cubicBezTo>
                  <a:pt x="2385889" y="3213373"/>
                  <a:pt x="2384975" y="3213012"/>
                  <a:pt x="2384031" y="3213028"/>
                </a:cubicBezTo>
                <a:close/>
                <a:moveTo>
                  <a:pt x="1841636" y="2998292"/>
                </a:moveTo>
                <a:cubicBezTo>
                  <a:pt x="1881686" y="3063485"/>
                  <a:pt x="1869363" y="3150244"/>
                  <a:pt x="1809338" y="3201226"/>
                </a:cubicBezTo>
                <a:cubicBezTo>
                  <a:pt x="1786381" y="3220704"/>
                  <a:pt x="1759449" y="3232531"/>
                  <a:pt x="1731722" y="3236804"/>
                </a:cubicBezTo>
                <a:close/>
                <a:moveTo>
                  <a:pt x="1821561" y="2994813"/>
                </a:moveTo>
                <a:lnTo>
                  <a:pt x="1823450" y="2997099"/>
                </a:lnTo>
                <a:lnTo>
                  <a:pt x="1716914" y="3228257"/>
                </a:lnTo>
                <a:cubicBezTo>
                  <a:pt x="1715523" y="3228158"/>
                  <a:pt x="1715424" y="3228158"/>
                  <a:pt x="1714032" y="3228158"/>
                </a:cubicBezTo>
                <a:lnTo>
                  <a:pt x="1673485" y="3120629"/>
                </a:lnTo>
                <a:close/>
                <a:moveTo>
                  <a:pt x="2600106" y="2994714"/>
                </a:moveTo>
                <a:lnTo>
                  <a:pt x="2671958" y="3097076"/>
                </a:lnTo>
                <a:lnTo>
                  <a:pt x="2671958" y="3167834"/>
                </a:lnTo>
                <a:lnTo>
                  <a:pt x="2693126" y="3167834"/>
                </a:lnTo>
                <a:lnTo>
                  <a:pt x="2693126" y="3097076"/>
                </a:lnTo>
                <a:lnTo>
                  <a:pt x="2764977" y="2994714"/>
                </a:lnTo>
                <a:lnTo>
                  <a:pt x="2740629" y="2994714"/>
                </a:lnTo>
                <a:lnTo>
                  <a:pt x="2685076" y="3074914"/>
                </a:lnTo>
                <a:lnTo>
                  <a:pt x="2680206" y="3074914"/>
                </a:lnTo>
                <a:lnTo>
                  <a:pt x="2624454" y="2994714"/>
                </a:lnTo>
                <a:close/>
                <a:moveTo>
                  <a:pt x="2405321" y="2994714"/>
                </a:moveTo>
                <a:lnTo>
                  <a:pt x="2405321" y="3167834"/>
                </a:lnTo>
                <a:lnTo>
                  <a:pt x="2426588" y="3167834"/>
                </a:lnTo>
                <a:lnTo>
                  <a:pt x="2426588" y="3017273"/>
                </a:lnTo>
                <a:lnTo>
                  <a:pt x="2430564" y="3013298"/>
                </a:lnTo>
                <a:lnTo>
                  <a:pt x="2499832" y="3013298"/>
                </a:lnTo>
                <a:cubicBezTo>
                  <a:pt x="2509968" y="3013298"/>
                  <a:pt x="2521596" y="3014590"/>
                  <a:pt x="2531236" y="3024230"/>
                </a:cubicBezTo>
                <a:cubicBezTo>
                  <a:pt x="2536702" y="3029994"/>
                  <a:pt x="2539683" y="3037348"/>
                  <a:pt x="2539683" y="3045000"/>
                </a:cubicBezTo>
                <a:cubicBezTo>
                  <a:pt x="2539683" y="3062889"/>
                  <a:pt x="2524677" y="3076901"/>
                  <a:pt x="2505596" y="3076901"/>
                </a:cubicBezTo>
                <a:lnTo>
                  <a:pt x="2445073" y="3076901"/>
                </a:lnTo>
                <a:lnTo>
                  <a:pt x="2445073" y="3095485"/>
                </a:lnTo>
                <a:lnTo>
                  <a:pt x="2492875" y="3095485"/>
                </a:lnTo>
                <a:lnTo>
                  <a:pt x="2542366" y="3167834"/>
                </a:lnTo>
                <a:lnTo>
                  <a:pt x="2566615" y="3167834"/>
                </a:lnTo>
                <a:lnTo>
                  <a:pt x="2515136" y="3093995"/>
                </a:lnTo>
                <a:lnTo>
                  <a:pt x="2516527" y="3093697"/>
                </a:lnTo>
                <a:cubicBezTo>
                  <a:pt x="2519012" y="3093200"/>
                  <a:pt x="2520503" y="3092802"/>
                  <a:pt x="2521099" y="3092603"/>
                </a:cubicBezTo>
                <a:cubicBezTo>
                  <a:pt x="2545547" y="3085945"/>
                  <a:pt x="2560752" y="3067758"/>
                  <a:pt x="2560752" y="3045199"/>
                </a:cubicBezTo>
                <a:cubicBezTo>
                  <a:pt x="2560752" y="3032479"/>
                  <a:pt x="2556280" y="3020951"/>
                  <a:pt x="2547733" y="3011907"/>
                </a:cubicBezTo>
                <a:cubicBezTo>
                  <a:pt x="2536702" y="3000379"/>
                  <a:pt x="2521000" y="2994714"/>
                  <a:pt x="2499832" y="2994714"/>
                </a:cubicBezTo>
                <a:close/>
                <a:moveTo>
                  <a:pt x="2213219" y="2994714"/>
                </a:moveTo>
                <a:lnTo>
                  <a:pt x="2213219" y="3167834"/>
                </a:lnTo>
                <a:lnTo>
                  <a:pt x="2234486" y="3167834"/>
                </a:lnTo>
                <a:lnTo>
                  <a:pt x="2234486" y="3099361"/>
                </a:lnTo>
                <a:lnTo>
                  <a:pt x="2238462" y="3095386"/>
                </a:lnTo>
                <a:lnTo>
                  <a:pt x="2327208" y="3095386"/>
                </a:lnTo>
                <a:lnTo>
                  <a:pt x="2327208" y="3076802"/>
                </a:lnTo>
                <a:lnTo>
                  <a:pt x="2238462" y="3076802"/>
                </a:lnTo>
                <a:lnTo>
                  <a:pt x="2234486" y="3072827"/>
                </a:lnTo>
                <a:lnTo>
                  <a:pt x="2234486" y="3018764"/>
                </a:lnTo>
                <a:lnTo>
                  <a:pt x="2238462" y="3014789"/>
                </a:lnTo>
                <a:lnTo>
                  <a:pt x="2348177" y="3014789"/>
                </a:lnTo>
                <a:lnTo>
                  <a:pt x="2348177" y="2994714"/>
                </a:lnTo>
                <a:close/>
                <a:moveTo>
                  <a:pt x="2061863" y="2994714"/>
                </a:moveTo>
                <a:lnTo>
                  <a:pt x="1982160" y="3167834"/>
                </a:lnTo>
                <a:lnTo>
                  <a:pt x="2004024" y="3167834"/>
                </a:lnTo>
                <a:lnTo>
                  <a:pt x="2068422" y="3023336"/>
                </a:lnTo>
                <a:lnTo>
                  <a:pt x="2074285" y="3023336"/>
                </a:lnTo>
                <a:lnTo>
                  <a:pt x="2107776" y="3097274"/>
                </a:lnTo>
                <a:lnTo>
                  <a:pt x="2055801" y="3097274"/>
                </a:lnTo>
                <a:lnTo>
                  <a:pt x="2047552" y="3115858"/>
                </a:lnTo>
                <a:lnTo>
                  <a:pt x="2115926" y="3115858"/>
                </a:lnTo>
                <a:lnTo>
                  <a:pt x="2138882" y="3167834"/>
                </a:lnTo>
                <a:lnTo>
                  <a:pt x="2162038" y="3167834"/>
                </a:lnTo>
                <a:lnTo>
                  <a:pt x="2082435" y="2994714"/>
                </a:lnTo>
                <a:close/>
                <a:moveTo>
                  <a:pt x="1808642" y="2979509"/>
                </a:moveTo>
                <a:lnTo>
                  <a:pt x="1810530" y="2981794"/>
                </a:lnTo>
                <a:lnTo>
                  <a:pt x="1653410" y="3115362"/>
                </a:lnTo>
                <a:lnTo>
                  <a:pt x="1699821" y="3238593"/>
                </a:lnTo>
                <a:cubicBezTo>
                  <a:pt x="1657584" y="3236704"/>
                  <a:pt x="1616143" y="3217922"/>
                  <a:pt x="1586726" y="3183238"/>
                </a:cubicBezTo>
                <a:cubicBezTo>
                  <a:pt x="1557210" y="3148554"/>
                  <a:pt x="1545384" y="3104728"/>
                  <a:pt x="1550254" y="3062690"/>
                </a:cubicBezTo>
                <a:lnTo>
                  <a:pt x="1635423" y="3106218"/>
                </a:lnTo>
                <a:lnTo>
                  <a:pt x="1649236" y="3094492"/>
                </a:lnTo>
                <a:lnTo>
                  <a:pt x="1562875" y="3050367"/>
                </a:lnTo>
                <a:cubicBezTo>
                  <a:pt x="1563074" y="3048975"/>
                  <a:pt x="1563074" y="3048876"/>
                  <a:pt x="1563273" y="3047485"/>
                </a:cubicBezTo>
                <a:close/>
                <a:moveTo>
                  <a:pt x="1708256" y="2923086"/>
                </a:moveTo>
                <a:cubicBezTo>
                  <a:pt x="1744890" y="2923409"/>
                  <a:pt x="1781263" y="2936378"/>
                  <a:pt x="1810232" y="2961422"/>
                </a:cubicBezTo>
                <a:lnTo>
                  <a:pt x="1557111" y="3031485"/>
                </a:lnTo>
                <a:cubicBezTo>
                  <a:pt x="1565856" y="3004751"/>
                  <a:pt x="1581857" y="2980105"/>
                  <a:pt x="1604714" y="2960627"/>
                </a:cubicBezTo>
                <a:cubicBezTo>
                  <a:pt x="1634727" y="2935086"/>
                  <a:pt x="1671622" y="2922763"/>
                  <a:pt x="1708256" y="2923086"/>
                </a:cubicBezTo>
                <a:close/>
                <a:moveTo>
                  <a:pt x="1721150" y="2906502"/>
                </a:moveTo>
                <a:cubicBezTo>
                  <a:pt x="1676516" y="2902887"/>
                  <a:pt x="1630504" y="2916303"/>
                  <a:pt x="1593683" y="2947608"/>
                </a:cubicBezTo>
                <a:cubicBezTo>
                  <a:pt x="1520042" y="3010217"/>
                  <a:pt x="1511098" y="3120629"/>
                  <a:pt x="1573707" y="3194269"/>
                </a:cubicBezTo>
                <a:cubicBezTo>
                  <a:pt x="1636317" y="3267910"/>
                  <a:pt x="1746728" y="3276854"/>
                  <a:pt x="1820369" y="3214245"/>
                </a:cubicBezTo>
                <a:cubicBezTo>
                  <a:pt x="1894010" y="3151635"/>
                  <a:pt x="1902954" y="3041224"/>
                  <a:pt x="1840344" y="2967583"/>
                </a:cubicBezTo>
                <a:cubicBezTo>
                  <a:pt x="1809040" y="2930763"/>
                  <a:pt x="1765784" y="2910117"/>
                  <a:pt x="1721150" y="2906502"/>
                </a:cubicBezTo>
                <a:close/>
                <a:moveTo>
                  <a:pt x="0" y="0"/>
                </a:moveTo>
                <a:lnTo>
                  <a:pt x="3057524" y="0"/>
                </a:lnTo>
                <a:lnTo>
                  <a:pt x="3057524" y="3447252"/>
                </a:lnTo>
                <a:lnTo>
                  <a:pt x="0" y="3447252"/>
                </a:lnTo>
                <a:close/>
              </a:path>
            </a:pathLst>
          </a:custGeom>
          <a:solidFill>
            <a:schemeClr val="accent1"/>
          </a:solidFill>
        </p:spPr>
        <p:txBody>
          <a:bodyPr wrap="square">
            <a:noAutofit/>
          </a:bodyPr>
          <a:lstStyle>
            <a:lvl1pPr marL="0" marR="0" indent="0" algn="l" defTabSz="914400" rtl="0" eaLnBrk="1" fontAlgn="auto" latinLnBrk="0" hangingPunct="1">
              <a:lnSpc>
                <a:spcPct val="110000"/>
              </a:lnSpc>
              <a:spcBef>
                <a:spcPts val="1000"/>
              </a:spcBef>
              <a:spcAft>
                <a:spcPts val="200"/>
              </a:spcAft>
              <a:buClrTx/>
              <a:buSzTx/>
              <a:buFont typeface="Verdana" panose="020B0604030504040204" pitchFamily="34" charset="0"/>
              <a:buNone/>
              <a:tabLst/>
              <a:defRPr sz="1000"/>
            </a:lvl1pPr>
          </a:lstStyle>
          <a:p>
            <a:pPr marL="0" marR="0" lvl="0" indent="0" algn="l" defTabSz="914400" rtl="0" eaLnBrk="1" fontAlgn="auto" latinLnBrk="0" hangingPunct="1">
              <a:lnSpc>
                <a:spcPct val="110000"/>
              </a:lnSpc>
              <a:spcBef>
                <a:spcPts val="1000"/>
              </a:spcBef>
              <a:spcAft>
                <a:spcPts val="200"/>
              </a:spcAft>
              <a:buClrTx/>
              <a:buSzTx/>
              <a:buFont typeface="Verdana" panose="020B0604030504040204" pitchFamily="34" charset="0"/>
              <a:buNone/>
              <a:tabLst/>
              <a:defRPr/>
            </a:pPr>
            <a:r>
              <a:rPr lang="en-GB"/>
              <a:t>Click on icon to add an image</a:t>
            </a:r>
            <a:endParaRPr lang="en-GB" dirty="0"/>
          </a:p>
        </p:txBody>
      </p:sp>
    </p:spTree>
    <p:extLst>
      <p:ext uri="{BB962C8B-B14F-4D97-AF65-F5344CB8AC3E}">
        <p14:creationId xmlns:p14="http://schemas.microsoft.com/office/powerpoint/2010/main" val="898428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slide">
    <p:bg>
      <p:bgPr>
        <a:solidFill>
          <a:schemeClr val="bg1"/>
        </a:solidFill>
        <a:effectLst/>
      </p:bgPr>
    </p:bg>
    <p:spTree>
      <p:nvGrpSpPr>
        <p:cNvPr id="1" name=""/>
        <p:cNvGrpSpPr/>
        <p:nvPr/>
      </p:nvGrpSpPr>
      <p:grpSpPr>
        <a:xfrm>
          <a:off x="0" y="0"/>
          <a:ext cx="0" cy="0"/>
          <a:chOff x="0" y="0"/>
          <a:chExt cx="0" cy="0"/>
        </a:xfrm>
      </p:grpSpPr>
      <p:sp>
        <p:nvSpPr>
          <p:cNvPr id="9" name="Platshållare för bild 28">
            <a:extLst>
              <a:ext uri="{FF2B5EF4-FFF2-40B4-BE49-F238E27FC236}">
                <a16:creationId xmlns:a16="http://schemas.microsoft.com/office/drawing/2014/main" id="{B387C619-36AC-5E40-97EB-CA23DABEEBC8}"/>
              </a:ext>
            </a:extLst>
          </p:cNvPr>
          <p:cNvSpPr>
            <a:spLocks noGrp="1"/>
          </p:cNvSpPr>
          <p:nvPr>
            <p:ph type="pic" sz="quarter" idx="14" hasCustomPrompt="1"/>
          </p:nvPr>
        </p:nvSpPr>
        <p:spPr>
          <a:xfrm>
            <a:off x="3" y="3"/>
            <a:ext cx="12191998" cy="6857998"/>
          </a:xfrm>
          <a:custGeom>
            <a:avLst/>
            <a:gdLst>
              <a:gd name="connsiteX0" fmla="*/ 11515963 w 12191998"/>
              <a:gd name="connsiteY0" fmla="*/ 6660309 h 6857998"/>
              <a:gd name="connsiteX1" fmla="*/ 11531708 w 12191998"/>
              <a:gd name="connsiteY1" fmla="*/ 6660711 h 6857998"/>
              <a:gd name="connsiteX2" fmla="*/ 11531708 w 12191998"/>
              <a:gd name="connsiteY2" fmla="*/ 6677416 h 6857998"/>
              <a:gd name="connsiteX3" fmla="*/ 11523675 w 12191998"/>
              <a:gd name="connsiteY3" fmla="*/ 6680824 h 6857998"/>
              <a:gd name="connsiteX4" fmla="*/ 11523705 w 12191998"/>
              <a:gd name="connsiteY4" fmla="*/ 6680774 h 6857998"/>
              <a:gd name="connsiteX5" fmla="*/ 11515561 w 12191998"/>
              <a:gd name="connsiteY5" fmla="*/ 6677416 h 6857998"/>
              <a:gd name="connsiteX6" fmla="*/ 11515561 w 12191998"/>
              <a:gd name="connsiteY6" fmla="*/ 6660711 h 6857998"/>
              <a:gd name="connsiteX7" fmla="*/ 11515963 w 12191998"/>
              <a:gd name="connsiteY7" fmla="*/ 6660309 h 6857998"/>
              <a:gd name="connsiteX8" fmla="*/ 11365368 w 12191998"/>
              <a:gd name="connsiteY8" fmla="*/ 6659397 h 6857998"/>
              <a:gd name="connsiteX9" fmla="*/ 11371021 w 12191998"/>
              <a:gd name="connsiteY9" fmla="*/ 6672786 h 6857998"/>
              <a:gd name="connsiteX10" fmla="*/ 11359754 w 12191998"/>
              <a:gd name="connsiteY10" fmla="*/ 6672786 h 6857998"/>
              <a:gd name="connsiteX11" fmla="*/ 11471317 w 12191998"/>
              <a:gd name="connsiteY11" fmla="*/ 6657854 h 6857998"/>
              <a:gd name="connsiteX12" fmla="*/ 11477764 w 12191998"/>
              <a:gd name="connsiteY12" fmla="*/ 6657854 h 6857998"/>
              <a:gd name="connsiteX13" fmla="*/ 11483197 w 12191998"/>
              <a:gd name="connsiteY13" fmla="*/ 6659508 h 6857998"/>
              <a:gd name="connsiteX14" fmla="*/ 11485275 w 12191998"/>
              <a:gd name="connsiteY14" fmla="*/ 6663887 h 6857998"/>
              <a:gd name="connsiteX15" fmla="*/ 11483177 w 12191998"/>
              <a:gd name="connsiteY15" fmla="*/ 6668647 h 6857998"/>
              <a:gd name="connsiteX16" fmla="*/ 11477744 w 12191998"/>
              <a:gd name="connsiteY16" fmla="*/ 6670471 h 6857998"/>
              <a:gd name="connsiteX17" fmla="*/ 11471297 w 12191998"/>
              <a:gd name="connsiteY17" fmla="*/ 6670471 h 6857998"/>
              <a:gd name="connsiteX18" fmla="*/ 11607584 w 12191998"/>
              <a:gd name="connsiteY18" fmla="*/ 6657844 h 6857998"/>
              <a:gd name="connsiteX19" fmla="*/ 11615156 w 12191998"/>
              <a:gd name="connsiteY19" fmla="*/ 6657844 h 6857998"/>
              <a:gd name="connsiteX20" fmla="*/ 11620417 w 12191998"/>
              <a:gd name="connsiteY20" fmla="*/ 6659397 h 6857998"/>
              <a:gd name="connsiteX21" fmla="*/ 11621392 w 12191998"/>
              <a:gd name="connsiteY21" fmla="*/ 6660369 h 6857998"/>
              <a:gd name="connsiteX22" fmla="*/ 11620417 w 12191998"/>
              <a:gd name="connsiteY22" fmla="*/ 6667675 h 6857998"/>
              <a:gd name="connsiteX23" fmla="*/ 11615156 w 12191998"/>
              <a:gd name="connsiteY23" fmla="*/ 6669238 h 6857998"/>
              <a:gd name="connsiteX24" fmla="*/ 11607584 w 12191998"/>
              <a:gd name="connsiteY24" fmla="*/ 6669238 h 6857998"/>
              <a:gd name="connsiteX25" fmla="*/ 11399570 w 12191998"/>
              <a:gd name="connsiteY25" fmla="*/ 6652513 h 6857998"/>
              <a:gd name="connsiteX26" fmla="*/ 11399570 w 12191998"/>
              <a:gd name="connsiteY26" fmla="*/ 6685583 h 6857998"/>
              <a:gd name="connsiteX27" fmla="*/ 11405424 w 12191998"/>
              <a:gd name="connsiteY27" fmla="*/ 6685583 h 6857998"/>
              <a:gd name="connsiteX28" fmla="*/ 11405424 w 12191998"/>
              <a:gd name="connsiteY28" fmla="*/ 6672816 h 6857998"/>
              <a:gd name="connsiteX29" fmla="*/ 11421140 w 12191998"/>
              <a:gd name="connsiteY29" fmla="*/ 6672816 h 6857998"/>
              <a:gd name="connsiteX30" fmla="*/ 11421140 w 12191998"/>
              <a:gd name="connsiteY30" fmla="*/ 6667415 h 6857998"/>
              <a:gd name="connsiteX31" fmla="*/ 11405424 w 12191998"/>
              <a:gd name="connsiteY31" fmla="*/ 6667415 h 6857998"/>
              <a:gd name="connsiteX32" fmla="*/ 11405424 w 12191998"/>
              <a:gd name="connsiteY32" fmla="*/ 6657874 h 6857998"/>
              <a:gd name="connsiteX33" fmla="*/ 11423288 w 12191998"/>
              <a:gd name="connsiteY33" fmla="*/ 6657874 h 6857998"/>
              <a:gd name="connsiteX34" fmla="*/ 11423288 w 12191998"/>
              <a:gd name="connsiteY34" fmla="*/ 6652513 h 6857998"/>
              <a:gd name="connsiteX35" fmla="*/ 11601760 w 12191998"/>
              <a:gd name="connsiteY35" fmla="*/ 6652483 h 6857998"/>
              <a:gd name="connsiteX36" fmla="*/ 11601760 w 12191998"/>
              <a:gd name="connsiteY36" fmla="*/ 6685553 h 6857998"/>
              <a:gd name="connsiteX37" fmla="*/ 11607584 w 12191998"/>
              <a:gd name="connsiteY37" fmla="*/ 6685553 h 6857998"/>
              <a:gd name="connsiteX38" fmla="*/ 11607584 w 12191998"/>
              <a:gd name="connsiteY38" fmla="*/ 6674640 h 6857998"/>
              <a:gd name="connsiteX39" fmla="*/ 11614131 w 12191998"/>
              <a:gd name="connsiteY39" fmla="*/ 6674640 h 6857998"/>
              <a:gd name="connsiteX40" fmla="*/ 11623159 w 12191998"/>
              <a:gd name="connsiteY40" fmla="*/ 6685583 h 6857998"/>
              <a:gd name="connsiteX41" fmla="*/ 11630278 w 12191998"/>
              <a:gd name="connsiteY41" fmla="*/ 6685583 h 6857998"/>
              <a:gd name="connsiteX42" fmla="*/ 11620668 w 12191998"/>
              <a:gd name="connsiteY42" fmla="*/ 6673838 h 6857998"/>
              <a:gd name="connsiteX43" fmla="*/ 11626252 w 12191998"/>
              <a:gd name="connsiteY43" fmla="*/ 6669950 h 6857998"/>
              <a:gd name="connsiteX44" fmla="*/ 11628260 w 12191998"/>
              <a:gd name="connsiteY44" fmla="*/ 6663566 h 6857998"/>
              <a:gd name="connsiteX45" fmla="*/ 11624645 w 12191998"/>
              <a:gd name="connsiteY45" fmla="*/ 6655549 h 6857998"/>
              <a:gd name="connsiteX46" fmla="*/ 11615377 w 12191998"/>
              <a:gd name="connsiteY46" fmla="*/ 6652483 h 6857998"/>
              <a:gd name="connsiteX47" fmla="*/ 11643302 w 12191998"/>
              <a:gd name="connsiteY47" fmla="*/ 6652433 h 6857998"/>
              <a:gd name="connsiteX48" fmla="*/ 11656627 w 12191998"/>
              <a:gd name="connsiteY48" fmla="*/ 6674400 h 6857998"/>
              <a:gd name="connsiteX49" fmla="*/ 11656627 w 12191998"/>
              <a:gd name="connsiteY49" fmla="*/ 6685553 h 6857998"/>
              <a:gd name="connsiteX50" fmla="*/ 11662582 w 12191998"/>
              <a:gd name="connsiteY50" fmla="*/ 6685553 h 6857998"/>
              <a:gd name="connsiteX51" fmla="*/ 11662582 w 12191998"/>
              <a:gd name="connsiteY51" fmla="*/ 6674400 h 6857998"/>
              <a:gd name="connsiteX52" fmla="*/ 11675857 w 12191998"/>
              <a:gd name="connsiteY52" fmla="*/ 6652433 h 6857998"/>
              <a:gd name="connsiteX53" fmla="*/ 11669360 w 12191998"/>
              <a:gd name="connsiteY53" fmla="*/ 6652433 h 6857998"/>
              <a:gd name="connsiteX54" fmla="*/ 11659550 w 12191998"/>
              <a:gd name="connsiteY54" fmla="*/ 6668648 h 6857998"/>
              <a:gd name="connsiteX55" fmla="*/ 11649799 w 12191998"/>
              <a:gd name="connsiteY55" fmla="*/ 6652433 h 6857998"/>
              <a:gd name="connsiteX56" fmla="*/ 11552736 w 12191998"/>
              <a:gd name="connsiteY56" fmla="*/ 6652433 h 6857998"/>
              <a:gd name="connsiteX57" fmla="*/ 11566061 w 12191998"/>
              <a:gd name="connsiteY57" fmla="*/ 6674400 h 6857998"/>
              <a:gd name="connsiteX58" fmla="*/ 11566061 w 12191998"/>
              <a:gd name="connsiteY58" fmla="*/ 6685553 h 6857998"/>
              <a:gd name="connsiteX59" fmla="*/ 11572016 w 12191998"/>
              <a:gd name="connsiteY59" fmla="*/ 6685553 h 6857998"/>
              <a:gd name="connsiteX60" fmla="*/ 11572016 w 12191998"/>
              <a:gd name="connsiteY60" fmla="*/ 6674400 h 6857998"/>
              <a:gd name="connsiteX61" fmla="*/ 11585291 w 12191998"/>
              <a:gd name="connsiteY61" fmla="*/ 6652433 h 6857998"/>
              <a:gd name="connsiteX62" fmla="*/ 11578794 w 12191998"/>
              <a:gd name="connsiteY62" fmla="*/ 6652433 h 6857998"/>
              <a:gd name="connsiteX63" fmla="*/ 11568993 w 12191998"/>
              <a:gd name="connsiteY63" fmla="*/ 6668648 h 6857998"/>
              <a:gd name="connsiteX64" fmla="*/ 11559233 w 12191998"/>
              <a:gd name="connsiteY64" fmla="*/ 6652433 h 6857998"/>
              <a:gd name="connsiteX65" fmla="*/ 11465443 w 12191998"/>
              <a:gd name="connsiteY65" fmla="*/ 6652433 h 6857998"/>
              <a:gd name="connsiteX66" fmla="*/ 11465443 w 12191998"/>
              <a:gd name="connsiteY66" fmla="*/ 6685553 h 6857998"/>
              <a:gd name="connsiteX67" fmla="*/ 11471297 w 12191998"/>
              <a:gd name="connsiteY67" fmla="*/ 6685553 h 6857998"/>
              <a:gd name="connsiteX68" fmla="*/ 11471297 w 12191998"/>
              <a:gd name="connsiteY68" fmla="*/ 6675863 h 6857998"/>
              <a:gd name="connsiteX69" fmla="*/ 11477111 w 12191998"/>
              <a:gd name="connsiteY69" fmla="*/ 6675863 h 6857998"/>
              <a:gd name="connsiteX70" fmla="*/ 11487203 w 12191998"/>
              <a:gd name="connsiteY70" fmla="*/ 6672596 h 6857998"/>
              <a:gd name="connsiteX71" fmla="*/ 11491059 w 12191998"/>
              <a:gd name="connsiteY71" fmla="*/ 6663877 h 6857998"/>
              <a:gd name="connsiteX72" fmla="*/ 11487454 w 12191998"/>
              <a:gd name="connsiteY72" fmla="*/ 6655600 h 6857998"/>
              <a:gd name="connsiteX73" fmla="*/ 11477935 w 12191998"/>
              <a:gd name="connsiteY73" fmla="*/ 6652433 h 6857998"/>
              <a:gd name="connsiteX74" fmla="*/ 11362636 w 12191998"/>
              <a:gd name="connsiteY74" fmla="*/ 6652242 h 6857998"/>
              <a:gd name="connsiteX75" fmla="*/ 11348096 w 12191998"/>
              <a:gd name="connsiteY75" fmla="*/ 6685553 h 6857998"/>
              <a:gd name="connsiteX76" fmla="*/ 11354382 w 12191998"/>
              <a:gd name="connsiteY76" fmla="*/ 6685553 h 6857998"/>
              <a:gd name="connsiteX77" fmla="*/ 11357465 w 12191998"/>
              <a:gd name="connsiteY77" fmla="*/ 6678197 h 6857998"/>
              <a:gd name="connsiteX78" fmla="*/ 11373270 w 12191998"/>
              <a:gd name="connsiteY78" fmla="*/ 6678197 h 6857998"/>
              <a:gd name="connsiteX79" fmla="*/ 11376393 w 12191998"/>
              <a:gd name="connsiteY79" fmla="*/ 6685553 h 6857998"/>
              <a:gd name="connsiteX80" fmla="*/ 11382639 w 12191998"/>
              <a:gd name="connsiteY80" fmla="*/ 6685553 h 6857998"/>
              <a:gd name="connsiteX81" fmla="*/ 11368149 w 12191998"/>
              <a:gd name="connsiteY81" fmla="*/ 6652242 h 6857998"/>
              <a:gd name="connsiteX82" fmla="*/ 11523633 w 12191998"/>
              <a:gd name="connsiteY82" fmla="*/ 6651733 h 6857998"/>
              <a:gd name="connsiteX83" fmla="*/ 11511384 w 12191998"/>
              <a:gd name="connsiteY83" fmla="*/ 6656873 h 6857998"/>
              <a:gd name="connsiteX84" fmla="*/ 11506363 w 12191998"/>
              <a:gd name="connsiteY84" fmla="*/ 6669039 h 6857998"/>
              <a:gd name="connsiteX85" fmla="*/ 11511514 w 12191998"/>
              <a:gd name="connsiteY85" fmla="*/ 6681376 h 6857998"/>
              <a:gd name="connsiteX86" fmla="*/ 11536066 w 12191998"/>
              <a:gd name="connsiteY86" fmla="*/ 6681248 h 6857998"/>
              <a:gd name="connsiteX87" fmla="*/ 11535936 w 12191998"/>
              <a:gd name="connsiteY87" fmla="*/ 6656743 h 6857998"/>
              <a:gd name="connsiteX88" fmla="*/ 11523633 w 12191998"/>
              <a:gd name="connsiteY88" fmla="*/ 6651733 h 6857998"/>
              <a:gd name="connsiteX89" fmla="*/ 11365378 w 12191998"/>
              <a:gd name="connsiteY89" fmla="*/ 6645509 h 6857998"/>
              <a:gd name="connsiteX90" fmla="*/ 11367386 w 12191998"/>
              <a:gd name="connsiteY90" fmla="*/ 6646581 h 6857998"/>
              <a:gd name="connsiteX91" fmla="*/ 11367386 w 12191998"/>
              <a:gd name="connsiteY91" fmla="*/ 6648916 h 6857998"/>
              <a:gd name="connsiteX92" fmla="*/ 11365378 w 12191998"/>
              <a:gd name="connsiteY92" fmla="*/ 6649988 h 6857998"/>
              <a:gd name="connsiteX93" fmla="*/ 11363430 w 12191998"/>
              <a:gd name="connsiteY93" fmla="*/ 6648916 h 6857998"/>
              <a:gd name="connsiteX94" fmla="*/ 11363430 w 12191998"/>
              <a:gd name="connsiteY94" fmla="*/ 6646581 h 6857998"/>
              <a:gd name="connsiteX95" fmla="*/ 11365378 w 12191998"/>
              <a:gd name="connsiteY95" fmla="*/ 6645509 h 6857998"/>
              <a:gd name="connsiteX96" fmla="*/ 11361431 w 12191998"/>
              <a:gd name="connsiteY96" fmla="*/ 6644045 h 6857998"/>
              <a:gd name="connsiteX97" fmla="*/ 11359965 w 12191998"/>
              <a:gd name="connsiteY97" fmla="*/ 6647743 h 6857998"/>
              <a:gd name="connsiteX98" fmla="*/ 11361431 w 12191998"/>
              <a:gd name="connsiteY98" fmla="*/ 6651451 h 6857998"/>
              <a:gd name="connsiteX99" fmla="*/ 11369334 w 12191998"/>
              <a:gd name="connsiteY99" fmla="*/ 6651451 h 6857998"/>
              <a:gd name="connsiteX100" fmla="*/ 11369334 w 12191998"/>
              <a:gd name="connsiteY100" fmla="*/ 6644045 h 6857998"/>
              <a:gd name="connsiteX101" fmla="*/ 11361431 w 12191998"/>
              <a:gd name="connsiteY101" fmla="*/ 6644045 h 6857998"/>
              <a:gd name="connsiteX102" fmla="*/ 11528686 w 12191998"/>
              <a:gd name="connsiteY102" fmla="*/ 6642011 h 6857998"/>
              <a:gd name="connsiteX103" fmla="*/ 11526175 w 12191998"/>
              <a:gd name="connsiteY103" fmla="*/ 6643063 h 6857998"/>
              <a:gd name="connsiteX104" fmla="*/ 11526035 w 12191998"/>
              <a:gd name="connsiteY104" fmla="*/ 6643203 h 6857998"/>
              <a:gd name="connsiteX105" fmla="*/ 11526175 w 12191998"/>
              <a:gd name="connsiteY105" fmla="*/ 6647934 h 6857998"/>
              <a:gd name="connsiteX106" fmla="*/ 11531196 w 12191998"/>
              <a:gd name="connsiteY106" fmla="*/ 6647934 h 6857998"/>
              <a:gd name="connsiteX107" fmla="*/ 11531246 w 12191998"/>
              <a:gd name="connsiteY107" fmla="*/ 6647882 h 6857998"/>
              <a:gd name="connsiteX108" fmla="*/ 11531196 w 12191998"/>
              <a:gd name="connsiteY108" fmla="*/ 6643063 h 6857998"/>
              <a:gd name="connsiteX109" fmla="*/ 11528655 w 12191998"/>
              <a:gd name="connsiteY109" fmla="*/ 6642061 h 6857998"/>
              <a:gd name="connsiteX110" fmla="*/ 11518533 w 12191998"/>
              <a:gd name="connsiteY110" fmla="*/ 6642011 h 6857998"/>
              <a:gd name="connsiteX111" fmla="*/ 11516023 w 12191998"/>
              <a:gd name="connsiteY111" fmla="*/ 6643063 h 6857998"/>
              <a:gd name="connsiteX112" fmla="*/ 11515882 w 12191998"/>
              <a:gd name="connsiteY112" fmla="*/ 6643203 h 6857998"/>
              <a:gd name="connsiteX113" fmla="*/ 11516023 w 12191998"/>
              <a:gd name="connsiteY113" fmla="*/ 6647934 h 6857998"/>
              <a:gd name="connsiteX114" fmla="*/ 11521044 w 12191998"/>
              <a:gd name="connsiteY114" fmla="*/ 6647934 h 6857998"/>
              <a:gd name="connsiteX115" fmla="*/ 11521094 w 12191998"/>
              <a:gd name="connsiteY115" fmla="*/ 6647882 h 6857998"/>
              <a:gd name="connsiteX116" fmla="*/ 11521044 w 12191998"/>
              <a:gd name="connsiteY116" fmla="*/ 6643063 h 6857998"/>
              <a:gd name="connsiteX117" fmla="*/ 11518503 w 12191998"/>
              <a:gd name="connsiteY117" fmla="*/ 6642061 h 6857998"/>
              <a:gd name="connsiteX118" fmla="*/ 10976109 w 12191998"/>
              <a:gd name="connsiteY118" fmla="*/ 6427326 h 6857998"/>
              <a:gd name="connsiteX119" fmla="*/ 10943811 w 12191998"/>
              <a:gd name="connsiteY119" fmla="*/ 6630260 h 6857998"/>
              <a:gd name="connsiteX120" fmla="*/ 10866195 w 12191998"/>
              <a:gd name="connsiteY120" fmla="*/ 6665838 h 6857998"/>
              <a:gd name="connsiteX121" fmla="*/ 10956034 w 12191998"/>
              <a:gd name="connsiteY121" fmla="*/ 6423847 h 6857998"/>
              <a:gd name="connsiteX122" fmla="*/ 10957923 w 12191998"/>
              <a:gd name="connsiteY122" fmla="*/ 6426133 h 6857998"/>
              <a:gd name="connsiteX123" fmla="*/ 10851387 w 12191998"/>
              <a:gd name="connsiteY123" fmla="*/ 6657291 h 6857998"/>
              <a:gd name="connsiteX124" fmla="*/ 10848505 w 12191998"/>
              <a:gd name="connsiteY124" fmla="*/ 6657192 h 6857998"/>
              <a:gd name="connsiteX125" fmla="*/ 10807958 w 12191998"/>
              <a:gd name="connsiteY125" fmla="*/ 6549663 h 6857998"/>
              <a:gd name="connsiteX126" fmla="*/ 11734579 w 12191998"/>
              <a:gd name="connsiteY126" fmla="*/ 6423748 h 6857998"/>
              <a:gd name="connsiteX127" fmla="*/ 11806431 w 12191998"/>
              <a:gd name="connsiteY127" fmla="*/ 6526110 h 6857998"/>
              <a:gd name="connsiteX128" fmla="*/ 11806431 w 12191998"/>
              <a:gd name="connsiteY128" fmla="*/ 6596868 h 6857998"/>
              <a:gd name="connsiteX129" fmla="*/ 11827599 w 12191998"/>
              <a:gd name="connsiteY129" fmla="*/ 6596868 h 6857998"/>
              <a:gd name="connsiteX130" fmla="*/ 11827599 w 12191998"/>
              <a:gd name="connsiteY130" fmla="*/ 6526110 h 6857998"/>
              <a:gd name="connsiteX131" fmla="*/ 11899450 w 12191998"/>
              <a:gd name="connsiteY131" fmla="*/ 6423748 h 6857998"/>
              <a:gd name="connsiteX132" fmla="*/ 11875102 w 12191998"/>
              <a:gd name="connsiteY132" fmla="*/ 6423748 h 6857998"/>
              <a:gd name="connsiteX133" fmla="*/ 11819549 w 12191998"/>
              <a:gd name="connsiteY133" fmla="*/ 6503948 h 6857998"/>
              <a:gd name="connsiteX134" fmla="*/ 11814679 w 12191998"/>
              <a:gd name="connsiteY134" fmla="*/ 6503948 h 6857998"/>
              <a:gd name="connsiteX135" fmla="*/ 11758927 w 12191998"/>
              <a:gd name="connsiteY135" fmla="*/ 6423748 h 6857998"/>
              <a:gd name="connsiteX136" fmla="*/ 11539794 w 12191998"/>
              <a:gd name="connsiteY136" fmla="*/ 6423748 h 6857998"/>
              <a:gd name="connsiteX137" fmla="*/ 11539794 w 12191998"/>
              <a:gd name="connsiteY137" fmla="*/ 6596868 h 6857998"/>
              <a:gd name="connsiteX138" fmla="*/ 11561061 w 12191998"/>
              <a:gd name="connsiteY138" fmla="*/ 6596868 h 6857998"/>
              <a:gd name="connsiteX139" fmla="*/ 11561061 w 12191998"/>
              <a:gd name="connsiteY139" fmla="*/ 6446307 h 6857998"/>
              <a:gd name="connsiteX140" fmla="*/ 11565037 w 12191998"/>
              <a:gd name="connsiteY140" fmla="*/ 6442332 h 6857998"/>
              <a:gd name="connsiteX141" fmla="*/ 11634305 w 12191998"/>
              <a:gd name="connsiteY141" fmla="*/ 6442332 h 6857998"/>
              <a:gd name="connsiteX142" fmla="*/ 11665709 w 12191998"/>
              <a:gd name="connsiteY142" fmla="*/ 6453264 h 6857998"/>
              <a:gd name="connsiteX143" fmla="*/ 11674156 w 12191998"/>
              <a:gd name="connsiteY143" fmla="*/ 6474034 h 6857998"/>
              <a:gd name="connsiteX144" fmla="*/ 11640069 w 12191998"/>
              <a:gd name="connsiteY144" fmla="*/ 6505935 h 6857998"/>
              <a:gd name="connsiteX145" fmla="*/ 11579546 w 12191998"/>
              <a:gd name="connsiteY145" fmla="*/ 6505935 h 6857998"/>
              <a:gd name="connsiteX146" fmla="*/ 11579546 w 12191998"/>
              <a:gd name="connsiteY146" fmla="*/ 6524519 h 6857998"/>
              <a:gd name="connsiteX147" fmla="*/ 11627348 w 12191998"/>
              <a:gd name="connsiteY147" fmla="*/ 6524519 h 6857998"/>
              <a:gd name="connsiteX148" fmla="*/ 11676839 w 12191998"/>
              <a:gd name="connsiteY148" fmla="*/ 6596868 h 6857998"/>
              <a:gd name="connsiteX149" fmla="*/ 11701088 w 12191998"/>
              <a:gd name="connsiteY149" fmla="*/ 6596868 h 6857998"/>
              <a:gd name="connsiteX150" fmla="*/ 11649609 w 12191998"/>
              <a:gd name="connsiteY150" fmla="*/ 6523029 h 6857998"/>
              <a:gd name="connsiteX151" fmla="*/ 11651000 w 12191998"/>
              <a:gd name="connsiteY151" fmla="*/ 6522731 h 6857998"/>
              <a:gd name="connsiteX152" fmla="*/ 11655572 w 12191998"/>
              <a:gd name="connsiteY152" fmla="*/ 6521637 h 6857998"/>
              <a:gd name="connsiteX153" fmla="*/ 11695225 w 12191998"/>
              <a:gd name="connsiteY153" fmla="*/ 6474233 h 6857998"/>
              <a:gd name="connsiteX154" fmla="*/ 11682206 w 12191998"/>
              <a:gd name="connsiteY154" fmla="*/ 6440941 h 6857998"/>
              <a:gd name="connsiteX155" fmla="*/ 11634305 w 12191998"/>
              <a:gd name="connsiteY155" fmla="*/ 6423748 h 6857998"/>
              <a:gd name="connsiteX156" fmla="*/ 11347692 w 12191998"/>
              <a:gd name="connsiteY156" fmla="*/ 6423748 h 6857998"/>
              <a:gd name="connsiteX157" fmla="*/ 11347692 w 12191998"/>
              <a:gd name="connsiteY157" fmla="*/ 6596868 h 6857998"/>
              <a:gd name="connsiteX158" fmla="*/ 11368959 w 12191998"/>
              <a:gd name="connsiteY158" fmla="*/ 6596868 h 6857998"/>
              <a:gd name="connsiteX159" fmla="*/ 11368959 w 12191998"/>
              <a:gd name="connsiteY159" fmla="*/ 6528395 h 6857998"/>
              <a:gd name="connsiteX160" fmla="*/ 11372935 w 12191998"/>
              <a:gd name="connsiteY160" fmla="*/ 6524420 h 6857998"/>
              <a:gd name="connsiteX161" fmla="*/ 11461681 w 12191998"/>
              <a:gd name="connsiteY161" fmla="*/ 6524420 h 6857998"/>
              <a:gd name="connsiteX162" fmla="*/ 11461681 w 12191998"/>
              <a:gd name="connsiteY162" fmla="*/ 6505836 h 6857998"/>
              <a:gd name="connsiteX163" fmla="*/ 11372935 w 12191998"/>
              <a:gd name="connsiteY163" fmla="*/ 6505836 h 6857998"/>
              <a:gd name="connsiteX164" fmla="*/ 11368959 w 12191998"/>
              <a:gd name="connsiteY164" fmla="*/ 6501861 h 6857998"/>
              <a:gd name="connsiteX165" fmla="*/ 11368959 w 12191998"/>
              <a:gd name="connsiteY165" fmla="*/ 6447798 h 6857998"/>
              <a:gd name="connsiteX166" fmla="*/ 11372935 w 12191998"/>
              <a:gd name="connsiteY166" fmla="*/ 6443823 h 6857998"/>
              <a:gd name="connsiteX167" fmla="*/ 11482650 w 12191998"/>
              <a:gd name="connsiteY167" fmla="*/ 6443823 h 6857998"/>
              <a:gd name="connsiteX168" fmla="*/ 11482650 w 12191998"/>
              <a:gd name="connsiteY168" fmla="*/ 6423748 h 6857998"/>
              <a:gd name="connsiteX169" fmla="*/ 11196336 w 12191998"/>
              <a:gd name="connsiteY169" fmla="*/ 6423748 h 6857998"/>
              <a:gd name="connsiteX170" fmla="*/ 11116633 w 12191998"/>
              <a:gd name="connsiteY170" fmla="*/ 6596868 h 6857998"/>
              <a:gd name="connsiteX171" fmla="*/ 11138497 w 12191998"/>
              <a:gd name="connsiteY171" fmla="*/ 6596868 h 6857998"/>
              <a:gd name="connsiteX172" fmla="*/ 11202895 w 12191998"/>
              <a:gd name="connsiteY172" fmla="*/ 6452370 h 6857998"/>
              <a:gd name="connsiteX173" fmla="*/ 11208758 w 12191998"/>
              <a:gd name="connsiteY173" fmla="*/ 6452370 h 6857998"/>
              <a:gd name="connsiteX174" fmla="*/ 11242249 w 12191998"/>
              <a:gd name="connsiteY174" fmla="*/ 6526308 h 6857998"/>
              <a:gd name="connsiteX175" fmla="*/ 11190274 w 12191998"/>
              <a:gd name="connsiteY175" fmla="*/ 6526308 h 6857998"/>
              <a:gd name="connsiteX176" fmla="*/ 11182025 w 12191998"/>
              <a:gd name="connsiteY176" fmla="*/ 6544892 h 6857998"/>
              <a:gd name="connsiteX177" fmla="*/ 11250399 w 12191998"/>
              <a:gd name="connsiteY177" fmla="*/ 6544892 h 6857998"/>
              <a:gd name="connsiteX178" fmla="*/ 11273355 w 12191998"/>
              <a:gd name="connsiteY178" fmla="*/ 6596868 h 6857998"/>
              <a:gd name="connsiteX179" fmla="*/ 11296511 w 12191998"/>
              <a:gd name="connsiteY179" fmla="*/ 6596868 h 6857998"/>
              <a:gd name="connsiteX180" fmla="*/ 11216908 w 12191998"/>
              <a:gd name="connsiteY180" fmla="*/ 6423748 h 6857998"/>
              <a:gd name="connsiteX181" fmla="*/ 10943115 w 12191998"/>
              <a:gd name="connsiteY181" fmla="*/ 6408543 h 6857998"/>
              <a:gd name="connsiteX182" fmla="*/ 10945003 w 12191998"/>
              <a:gd name="connsiteY182" fmla="*/ 6410828 h 6857998"/>
              <a:gd name="connsiteX183" fmla="*/ 10787883 w 12191998"/>
              <a:gd name="connsiteY183" fmla="*/ 6544396 h 6857998"/>
              <a:gd name="connsiteX184" fmla="*/ 10834294 w 12191998"/>
              <a:gd name="connsiteY184" fmla="*/ 6667627 h 6857998"/>
              <a:gd name="connsiteX185" fmla="*/ 10721199 w 12191998"/>
              <a:gd name="connsiteY185" fmla="*/ 6612272 h 6857998"/>
              <a:gd name="connsiteX186" fmla="*/ 10684727 w 12191998"/>
              <a:gd name="connsiteY186" fmla="*/ 6491724 h 6857998"/>
              <a:gd name="connsiteX187" fmla="*/ 10769896 w 12191998"/>
              <a:gd name="connsiteY187" fmla="*/ 6535252 h 6857998"/>
              <a:gd name="connsiteX188" fmla="*/ 10783709 w 12191998"/>
              <a:gd name="connsiteY188" fmla="*/ 6523526 h 6857998"/>
              <a:gd name="connsiteX189" fmla="*/ 10697348 w 12191998"/>
              <a:gd name="connsiteY189" fmla="*/ 6479401 h 6857998"/>
              <a:gd name="connsiteX190" fmla="*/ 10697746 w 12191998"/>
              <a:gd name="connsiteY190" fmla="*/ 6476519 h 6857998"/>
              <a:gd name="connsiteX191" fmla="*/ 10842729 w 12191998"/>
              <a:gd name="connsiteY191" fmla="*/ 6352120 h 6857998"/>
              <a:gd name="connsiteX192" fmla="*/ 10944705 w 12191998"/>
              <a:gd name="connsiteY192" fmla="*/ 6390456 h 6857998"/>
              <a:gd name="connsiteX193" fmla="*/ 10691584 w 12191998"/>
              <a:gd name="connsiteY193" fmla="*/ 6460519 h 6857998"/>
              <a:gd name="connsiteX194" fmla="*/ 10739187 w 12191998"/>
              <a:gd name="connsiteY194" fmla="*/ 6389661 h 6857998"/>
              <a:gd name="connsiteX195" fmla="*/ 10842729 w 12191998"/>
              <a:gd name="connsiteY195" fmla="*/ 6352120 h 6857998"/>
              <a:gd name="connsiteX196" fmla="*/ 10855623 w 12191998"/>
              <a:gd name="connsiteY196" fmla="*/ 6335536 h 6857998"/>
              <a:gd name="connsiteX197" fmla="*/ 10728156 w 12191998"/>
              <a:gd name="connsiteY197" fmla="*/ 6376642 h 6857998"/>
              <a:gd name="connsiteX198" fmla="*/ 10708180 w 12191998"/>
              <a:gd name="connsiteY198" fmla="*/ 6623303 h 6857998"/>
              <a:gd name="connsiteX199" fmla="*/ 10954842 w 12191998"/>
              <a:gd name="connsiteY199" fmla="*/ 6643279 h 6857998"/>
              <a:gd name="connsiteX200" fmla="*/ 10974817 w 12191998"/>
              <a:gd name="connsiteY200" fmla="*/ 6396617 h 6857998"/>
              <a:gd name="connsiteX201" fmla="*/ 10855623 w 12191998"/>
              <a:gd name="connsiteY201" fmla="*/ 6335536 h 6857998"/>
              <a:gd name="connsiteX202" fmla="*/ 0 w 12191998"/>
              <a:gd name="connsiteY202" fmla="*/ 0 h 6857998"/>
              <a:gd name="connsiteX203" fmla="*/ 12191998 w 12191998"/>
              <a:gd name="connsiteY203" fmla="*/ 0 h 6857998"/>
              <a:gd name="connsiteX204" fmla="*/ 12191998 w 12191998"/>
              <a:gd name="connsiteY204" fmla="*/ 6857998 h 6857998"/>
              <a:gd name="connsiteX205" fmla="*/ 0 w 12191998"/>
              <a:gd name="connsiteY205"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12191998" h="6857998">
                <a:moveTo>
                  <a:pt x="11515963" y="6660309"/>
                </a:moveTo>
                <a:cubicBezTo>
                  <a:pt x="11520421" y="6656081"/>
                  <a:pt x="11527471" y="6656261"/>
                  <a:pt x="11531708" y="6660711"/>
                </a:cubicBezTo>
                <a:cubicBezTo>
                  <a:pt x="11536066" y="6665429"/>
                  <a:pt x="11536066" y="6672698"/>
                  <a:pt x="11531708" y="6677416"/>
                </a:cubicBezTo>
                <a:cubicBezTo>
                  <a:pt x="11529640" y="6679641"/>
                  <a:pt x="11526718" y="6680880"/>
                  <a:pt x="11523675" y="6680824"/>
                </a:cubicBezTo>
                <a:lnTo>
                  <a:pt x="11523705" y="6680774"/>
                </a:lnTo>
                <a:cubicBezTo>
                  <a:pt x="11520632" y="6680869"/>
                  <a:pt x="11517670" y="6679647"/>
                  <a:pt x="11515561" y="6677416"/>
                </a:cubicBezTo>
                <a:cubicBezTo>
                  <a:pt x="11511203" y="6672698"/>
                  <a:pt x="11511203" y="6665429"/>
                  <a:pt x="11515561" y="6660711"/>
                </a:cubicBezTo>
                <a:cubicBezTo>
                  <a:pt x="11515692" y="6660574"/>
                  <a:pt x="11515822" y="6660439"/>
                  <a:pt x="11515963" y="6660309"/>
                </a:cubicBezTo>
                <a:close/>
                <a:moveTo>
                  <a:pt x="11365368" y="6659397"/>
                </a:moveTo>
                <a:lnTo>
                  <a:pt x="11371021" y="6672786"/>
                </a:lnTo>
                <a:lnTo>
                  <a:pt x="11359754" y="6672786"/>
                </a:lnTo>
                <a:close/>
                <a:moveTo>
                  <a:pt x="11471317" y="6657854"/>
                </a:moveTo>
                <a:lnTo>
                  <a:pt x="11477764" y="6657854"/>
                </a:lnTo>
                <a:cubicBezTo>
                  <a:pt x="11479712" y="6657761"/>
                  <a:pt x="11481630" y="6658345"/>
                  <a:pt x="11483197" y="6659508"/>
                </a:cubicBezTo>
                <a:cubicBezTo>
                  <a:pt x="11484552" y="6660551"/>
                  <a:pt x="11485326" y="6662180"/>
                  <a:pt x="11485275" y="6663887"/>
                </a:cubicBezTo>
                <a:cubicBezTo>
                  <a:pt x="11485326" y="6665707"/>
                  <a:pt x="11484552" y="6667453"/>
                  <a:pt x="11483177" y="6668647"/>
                </a:cubicBezTo>
                <a:cubicBezTo>
                  <a:pt x="11481660" y="6669911"/>
                  <a:pt x="11479722" y="6670561"/>
                  <a:pt x="11477744" y="6670471"/>
                </a:cubicBezTo>
                <a:lnTo>
                  <a:pt x="11471297" y="6670471"/>
                </a:lnTo>
                <a:close/>
                <a:moveTo>
                  <a:pt x="11607584" y="6657844"/>
                </a:moveTo>
                <a:lnTo>
                  <a:pt x="11615156" y="6657844"/>
                </a:lnTo>
                <a:cubicBezTo>
                  <a:pt x="11617033" y="6657761"/>
                  <a:pt x="11618891" y="6658308"/>
                  <a:pt x="11620417" y="6659397"/>
                </a:cubicBezTo>
                <a:cubicBezTo>
                  <a:pt x="11620779" y="6659677"/>
                  <a:pt x="11621110" y="6660004"/>
                  <a:pt x="11621392" y="6660369"/>
                </a:cubicBezTo>
                <a:cubicBezTo>
                  <a:pt x="11623149" y="6662655"/>
                  <a:pt x="11622707" y="6665926"/>
                  <a:pt x="11620417" y="6667675"/>
                </a:cubicBezTo>
                <a:cubicBezTo>
                  <a:pt x="11618891" y="6668767"/>
                  <a:pt x="11617033" y="6669319"/>
                  <a:pt x="11615156" y="6669238"/>
                </a:cubicBezTo>
                <a:lnTo>
                  <a:pt x="11607584" y="6669238"/>
                </a:lnTo>
                <a:close/>
                <a:moveTo>
                  <a:pt x="11399570" y="6652513"/>
                </a:moveTo>
                <a:lnTo>
                  <a:pt x="11399570" y="6685583"/>
                </a:lnTo>
                <a:lnTo>
                  <a:pt x="11405424" y="6685583"/>
                </a:lnTo>
                <a:lnTo>
                  <a:pt x="11405424" y="6672816"/>
                </a:lnTo>
                <a:lnTo>
                  <a:pt x="11421140" y="6672816"/>
                </a:lnTo>
                <a:lnTo>
                  <a:pt x="11421140" y="6667415"/>
                </a:lnTo>
                <a:lnTo>
                  <a:pt x="11405424" y="6667415"/>
                </a:lnTo>
                <a:lnTo>
                  <a:pt x="11405424" y="6657874"/>
                </a:lnTo>
                <a:lnTo>
                  <a:pt x="11423288" y="6657874"/>
                </a:lnTo>
                <a:lnTo>
                  <a:pt x="11423288" y="6652513"/>
                </a:lnTo>
                <a:close/>
                <a:moveTo>
                  <a:pt x="11601760" y="6652483"/>
                </a:moveTo>
                <a:lnTo>
                  <a:pt x="11601760" y="6685553"/>
                </a:lnTo>
                <a:lnTo>
                  <a:pt x="11607584" y="6685553"/>
                </a:lnTo>
                <a:lnTo>
                  <a:pt x="11607584" y="6674640"/>
                </a:lnTo>
                <a:lnTo>
                  <a:pt x="11614131" y="6674640"/>
                </a:lnTo>
                <a:lnTo>
                  <a:pt x="11623159" y="6685583"/>
                </a:lnTo>
                <a:lnTo>
                  <a:pt x="11630278" y="6685583"/>
                </a:lnTo>
                <a:lnTo>
                  <a:pt x="11620668" y="6673838"/>
                </a:lnTo>
                <a:cubicBezTo>
                  <a:pt x="11622898" y="6673166"/>
                  <a:pt x="11624846" y="6671804"/>
                  <a:pt x="11626252" y="6669950"/>
                </a:cubicBezTo>
                <a:cubicBezTo>
                  <a:pt x="11627607" y="6668101"/>
                  <a:pt x="11628310" y="6665857"/>
                  <a:pt x="11628260" y="6663566"/>
                </a:cubicBezTo>
                <a:cubicBezTo>
                  <a:pt x="11628360" y="6660481"/>
                  <a:pt x="11627025" y="6657523"/>
                  <a:pt x="11624645" y="6655549"/>
                </a:cubicBezTo>
                <a:cubicBezTo>
                  <a:pt x="11622034" y="6653424"/>
                  <a:pt x="11618741" y="6652332"/>
                  <a:pt x="11615377" y="6652483"/>
                </a:cubicBezTo>
                <a:close/>
                <a:moveTo>
                  <a:pt x="11643302" y="6652433"/>
                </a:moveTo>
                <a:lnTo>
                  <a:pt x="11656627" y="6674400"/>
                </a:lnTo>
                <a:lnTo>
                  <a:pt x="11656627" y="6685553"/>
                </a:lnTo>
                <a:lnTo>
                  <a:pt x="11662582" y="6685553"/>
                </a:lnTo>
                <a:lnTo>
                  <a:pt x="11662582" y="6674400"/>
                </a:lnTo>
                <a:lnTo>
                  <a:pt x="11675857" y="6652433"/>
                </a:lnTo>
                <a:lnTo>
                  <a:pt x="11669360" y="6652433"/>
                </a:lnTo>
                <a:lnTo>
                  <a:pt x="11659550" y="6668648"/>
                </a:lnTo>
                <a:lnTo>
                  <a:pt x="11649799" y="6652433"/>
                </a:lnTo>
                <a:close/>
                <a:moveTo>
                  <a:pt x="11552736" y="6652433"/>
                </a:moveTo>
                <a:lnTo>
                  <a:pt x="11566061" y="6674400"/>
                </a:lnTo>
                <a:lnTo>
                  <a:pt x="11566061" y="6685553"/>
                </a:lnTo>
                <a:lnTo>
                  <a:pt x="11572016" y="6685553"/>
                </a:lnTo>
                <a:lnTo>
                  <a:pt x="11572016" y="6674400"/>
                </a:lnTo>
                <a:lnTo>
                  <a:pt x="11585291" y="6652433"/>
                </a:lnTo>
                <a:lnTo>
                  <a:pt x="11578794" y="6652433"/>
                </a:lnTo>
                <a:lnTo>
                  <a:pt x="11568993" y="6668648"/>
                </a:lnTo>
                <a:lnTo>
                  <a:pt x="11559233" y="6652433"/>
                </a:lnTo>
                <a:close/>
                <a:moveTo>
                  <a:pt x="11465443" y="6652433"/>
                </a:moveTo>
                <a:lnTo>
                  <a:pt x="11465443" y="6685553"/>
                </a:lnTo>
                <a:lnTo>
                  <a:pt x="11471297" y="6685553"/>
                </a:lnTo>
                <a:lnTo>
                  <a:pt x="11471297" y="6675863"/>
                </a:lnTo>
                <a:lnTo>
                  <a:pt x="11477111" y="6675863"/>
                </a:lnTo>
                <a:cubicBezTo>
                  <a:pt x="11481339" y="6675856"/>
                  <a:pt x="11484703" y="6674767"/>
                  <a:pt x="11487203" y="6672596"/>
                </a:cubicBezTo>
                <a:cubicBezTo>
                  <a:pt x="11489764" y="6670438"/>
                  <a:pt x="11491190" y="6667221"/>
                  <a:pt x="11491059" y="6663877"/>
                </a:cubicBezTo>
                <a:cubicBezTo>
                  <a:pt x="11491160" y="6660717"/>
                  <a:pt x="11489844" y="6657678"/>
                  <a:pt x="11487454" y="6655600"/>
                </a:cubicBezTo>
                <a:cubicBezTo>
                  <a:pt x="11484783" y="6653397"/>
                  <a:pt x="11481389" y="6652268"/>
                  <a:pt x="11477935" y="6652433"/>
                </a:cubicBezTo>
                <a:close/>
                <a:moveTo>
                  <a:pt x="11362636" y="6652242"/>
                </a:moveTo>
                <a:lnTo>
                  <a:pt x="11348096" y="6685553"/>
                </a:lnTo>
                <a:lnTo>
                  <a:pt x="11354382" y="6685553"/>
                </a:lnTo>
                <a:lnTo>
                  <a:pt x="11357465" y="6678197"/>
                </a:lnTo>
                <a:lnTo>
                  <a:pt x="11373270" y="6678197"/>
                </a:lnTo>
                <a:lnTo>
                  <a:pt x="11376393" y="6685553"/>
                </a:lnTo>
                <a:lnTo>
                  <a:pt x="11382639" y="6685553"/>
                </a:lnTo>
                <a:lnTo>
                  <a:pt x="11368149" y="6652242"/>
                </a:lnTo>
                <a:close/>
                <a:moveTo>
                  <a:pt x="11523633" y="6651733"/>
                </a:moveTo>
                <a:cubicBezTo>
                  <a:pt x="11519191" y="6651757"/>
                  <a:pt x="11514758" y="6653472"/>
                  <a:pt x="11511384" y="6656873"/>
                </a:cubicBezTo>
                <a:cubicBezTo>
                  <a:pt x="11508110" y="6660067"/>
                  <a:pt x="11506293" y="6664467"/>
                  <a:pt x="11506363" y="6669039"/>
                </a:cubicBezTo>
                <a:cubicBezTo>
                  <a:pt x="11506353" y="6673673"/>
                  <a:pt x="11508211" y="6678117"/>
                  <a:pt x="11511514" y="6681376"/>
                </a:cubicBezTo>
                <a:cubicBezTo>
                  <a:pt x="11518333" y="6688107"/>
                  <a:pt x="11529318" y="6688049"/>
                  <a:pt x="11536066" y="6681248"/>
                </a:cubicBezTo>
                <a:cubicBezTo>
                  <a:pt x="11542814" y="6674445"/>
                  <a:pt x="11542754" y="6663475"/>
                  <a:pt x="11535936" y="6656743"/>
                </a:cubicBezTo>
                <a:cubicBezTo>
                  <a:pt x="11532527" y="6653378"/>
                  <a:pt x="11528076" y="6651710"/>
                  <a:pt x="11523633" y="6651733"/>
                </a:cubicBezTo>
                <a:close/>
                <a:moveTo>
                  <a:pt x="11365378" y="6645509"/>
                </a:moveTo>
                <a:cubicBezTo>
                  <a:pt x="11366211" y="6645380"/>
                  <a:pt x="11367034" y="6645817"/>
                  <a:pt x="11367386" y="6646581"/>
                </a:cubicBezTo>
                <a:cubicBezTo>
                  <a:pt x="11367778" y="6647310"/>
                  <a:pt x="11367778" y="6648186"/>
                  <a:pt x="11367386" y="6648916"/>
                </a:cubicBezTo>
                <a:cubicBezTo>
                  <a:pt x="11367024" y="6649676"/>
                  <a:pt x="11366211" y="6650112"/>
                  <a:pt x="11365378" y="6649988"/>
                </a:cubicBezTo>
                <a:cubicBezTo>
                  <a:pt x="11364564" y="6650101"/>
                  <a:pt x="11363771" y="6649664"/>
                  <a:pt x="11363430" y="6648916"/>
                </a:cubicBezTo>
                <a:cubicBezTo>
                  <a:pt x="11363038" y="6648186"/>
                  <a:pt x="11363038" y="6647310"/>
                  <a:pt x="11363430" y="6646581"/>
                </a:cubicBezTo>
                <a:cubicBezTo>
                  <a:pt x="11363771" y="6645829"/>
                  <a:pt x="11364564" y="6645392"/>
                  <a:pt x="11365378" y="6645509"/>
                </a:cubicBezTo>
                <a:close/>
                <a:moveTo>
                  <a:pt x="11361431" y="6644045"/>
                </a:moveTo>
                <a:cubicBezTo>
                  <a:pt x="11360437" y="6645011"/>
                  <a:pt x="11359895" y="6646357"/>
                  <a:pt x="11359965" y="6647743"/>
                </a:cubicBezTo>
                <a:cubicBezTo>
                  <a:pt x="11359905" y="6649130"/>
                  <a:pt x="11360437" y="6650476"/>
                  <a:pt x="11361431" y="6651451"/>
                </a:cubicBezTo>
                <a:cubicBezTo>
                  <a:pt x="11363731" y="6653322"/>
                  <a:pt x="11367034" y="6653322"/>
                  <a:pt x="11369334" y="6651451"/>
                </a:cubicBezTo>
                <a:cubicBezTo>
                  <a:pt x="11371352" y="6649394"/>
                  <a:pt x="11371352" y="6646103"/>
                  <a:pt x="11369334" y="6644045"/>
                </a:cubicBezTo>
                <a:cubicBezTo>
                  <a:pt x="11367034" y="6642164"/>
                  <a:pt x="11363731" y="6642164"/>
                  <a:pt x="11361431" y="6644045"/>
                </a:cubicBezTo>
                <a:close/>
                <a:moveTo>
                  <a:pt x="11528686" y="6642011"/>
                </a:moveTo>
                <a:cubicBezTo>
                  <a:pt x="11527742" y="6642017"/>
                  <a:pt x="11526838" y="6642396"/>
                  <a:pt x="11526175" y="6643063"/>
                </a:cubicBezTo>
                <a:cubicBezTo>
                  <a:pt x="11526125" y="6643108"/>
                  <a:pt x="11526085" y="6643154"/>
                  <a:pt x="11526035" y="6643203"/>
                </a:cubicBezTo>
                <a:cubicBezTo>
                  <a:pt x="11524769" y="6644547"/>
                  <a:pt x="11524830" y="6646665"/>
                  <a:pt x="11526175" y="6647934"/>
                </a:cubicBezTo>
                <a:cubicBezTo>
                  <a:pt x="11527601" y="6649223"/>
                  <a:pt x="11529770" y="6649223"/>
                  <a:pt x="11531196" y="6647934"/>
                </a:cubicBezTo>
                <a:cubicBezTo>
                  <a:pt x="11531216" y="6647917"/>
                  <a:pt x="11531226" y="6647900"/>
                  <a:pt x="11531246" y="6647882"/>
                </a:cubicBezTo>
                <a:cubicBezTo>
                  <a:pt x="11532572" y="6646537"/>
                  <a:pt x="11532542" y="6644379"/>
                  <a:pt x="11531196" y="6643063"/>
                </a:cubicBezTo>
                <a:cubicBezTo>
                  <a:pt x="11530513" y="6642408"/>
                  <a:pt x="11529599" y="6642047"/>
                  <a:pt x="11528655" y="6642061"/>
                </a:cubicBezTo>
                <a:close/>
                <a:moveTo>
                  <a:pt x="11518533" y="6642011"/>
                </a:moveTo>
                <a:cubicBezTo>
                  <a:pt x="11517590" y="6642017"/>
                  <a:pt x="11516686" y="6642396"/>
                  <a:pt x="11516023" y="6643063"/>
                </a:cubicBezTo>
                <a:cubicBezTo>
                  <a:pt x="11515973" y="6643108"/>
                  <a:pt x="11515933" y="6643154"/>
                  <a:pt x="11515882" y="6643203"/>
                </a:cubicBezTo>
                <a:cubicBezTo>
                  <a:pt x="11514617" y="6644547"/>
                  <a:pt x="11514678" y="6646665"/>
                  <a:pt x="11516023" y="6647934"/>
                </a:cubicBezTo>
                <a:cubicBezTo>
                  <a:pt x="11517449" y="6649223"/>
                  <a:pt x="11519618" y="6649223"/>
                  <a:pt x="11521044" y="6647934"/>
                </a:cubicBezTo>
                <a:cubicBezTo>
                  <a:pt x="11521064" y="6647917"/>
                  <a:pt x="11521074" y="6647900"/>
                  <a:pt x="11521094" y="6647882"/>
                </a:cubicBezTo>
                <a:cubicBezTo>
                  <a:pt x="11522420" y="6646537"/>
                  <a:pt x="11522389" y="6644379"/>
                  <a:pt x="11521044" y="6643063"/>
                </a:cubicBezTo>
                <a:cubicBezTo>
                  <a:pt x="11520361" y="6642406"/>
                  <a:pt x="11519447" y="6642045"/>
                  <a:pt x="11518503" y="6642061"/>
                </a:cubicBezTo>
                <a:close/>
                <a:moveTo>
                  <a:pt x="10976109" y="6427326"/>
                </a:moveTo>
                <a:cubicBezTo>
                  <a:pt x="11016159" y="6492519"/>
                  <a:pt x="11003836" y="6579278"/>
                  <a:pt x="10943811" y="6630260"/>
                </a:cubicBezTo>
                <a:cubicBezTo>
                  <a:pt x="10920854" y="6649738"/>
                  <a:pt x="10893922" y="6661565"/>
                  <a:pt x="10866195" y="6665838"/>
                </a:cubicBezTo>
                <a:close/>
                <a:moveTo>
                  <a:pt x="10956034" y="6423847"/>
                </a:moveTo>
                <a:lnTo>
                  <a:pt x="10957923" y="6426133"/>
                </a:lnTo>
                <a:lnTo>
                  <a:pt x="10851387" y="6657291"/>
                </a:lnTo>
                <a:cubicBezTo>
                  <a:pt x="10849996" y="6657192"/>
                  <a:pt x="10849897" y="6657192"/>
                  <a:pt x="10848505" y="6657192"/>
                </a:cubicBezTo>
                <a:lnTo>
                  <a:pt x="10807958" y="6549663"/>
                </a:lnTo>
                <a:close/>
                <a:moveTo>
                  <a:pt x="11734579" y="6423748"/>
                </a:moveTo>
                <a:lnTo>
                  <a:pt x="11806431" y="6526110"/>
                </a:lnTo>
                <a:lnTo>
                  <a:pt x="11806431" y="6596868"/>
                </a:lnTo>
                <a:lnTo>
                  <a:pt x="11827599" y="6596868"/>
                </a:lnTo>
                <a:lnTo>
                  <a:pt x="11827599" y="6526110"/>
                </a:lnTo>
                <a:lnTo>
                  <a:pt x="11899450" y="6423748"/>
                </a:lnTo>
                <a:lnTo>
                  <a:pt x="11875102" y="6423748"/>
                </a:lnTo>
                <a:lnTo>
                  <a:pt x="11819549" y="6503948"/>
                </a:lnTo>
                <a:lnTo>
                  <a:pt x="11814679" y="6503948"/>
                </a:lnTo>
                <a:lnTo>
                  <a:pt x="11758927" y="6423748"/>
                </a:lnTo>
                <a:close/>
                <a:moveTo>
                  <a:pt x="11539794" y="6423748"/>
                </a:moveTo>
                <a:lnTo>
                  <a:pt x="11539794" y="6596868"/>
                </a:lnTo>
                <a:lnTo>
                  <a:pt x="11561061" y="6596868"/>
                </a:lnTo>
                <a:lnTo>
                  <a:pt x="11561061" y="6446307"/>
                </a:lnTo>
                <a:lnTo>
                  <a:pt x="11565037" y="6442332"/>
                </a:lnTo>
                <a:lnTo>
                  <a:pt x="11634305" y="6442332"/>
                </a:lnTo>
                <a:cubicBezTo>
                  <a:pt x="11644441" y="6442332"/>
                  <a:pt x="11656069" y="6443624"/>
                  <a:pt x="11665709" y="6453264"/>
                </a:cubicBezTo>
                <a:cubicBezTo>
                  <a:pt x="11671175" y="6459028"/>
                  <a:pt x="11674156" y="6466382"/>
                  <a:pt x="11674156" y="6474034"/>
                </a:cubicBezTo>
                <a:cubicBezTo>
                  <a:pt x="11674156" y="6491923"/>
                  <a:pt x="11659150" y="6505935"/>
                  <a:pt x="11640069" y="6505935"/>
                </a:cubicBezTo>
                <a:lnTo>
                  <a:pt x="11579546" y="6505935"/>
                </a:lnTo>
                <a:lnTo>
                  <a:pt x="11579546" y="6524519"/>
                </a:lnTo>
                <a:lnTo>
                  <a:pt x="11627348" y="6524519"/>
                </a:lnTo>
                <a:lnTo>
                  <a:pt x="11676839" y="6596868"/>
                </a:lnTo>
                <a:lnTo>
                  <a:pt x="11701088" y="6596868"/>
                </a:lnTo>
                <a:lnTo>
                  <a:pt x="11649609" y="6523029"/>
                </a:lnTo>
                <a:lnTo>
                  <a:pt x="11651000" y="6522731"/>
                </a:lnTo>
                <a:cubicBezTo>
                  <a:pt x="11653485" y="6522234"/>
                  <a:pt x="11654976" y="6521836"/>
                  <a:pt x="11655572" y="6521637"/>
                </a:cubicBezTo>
                <a:cubicBezTo>
                  <a:pt x="11680020" y="6514979"/>
                  <a:pt x="11695225" y="6496792"/>
                  <a:pt x="11695225" y="6474233"/>
                </a:cubicBezTo>
                <a:cubicBezTo>
                  <a:pt x="11695225" y="6461513"/>
                  <a:pt x="11690753" y="6449985"/>
                  <a:pt x="11682206" y="6440941"/>
                </a:cubicBezTo>
                <a:cubicBezTo>
                  <a:pt x="11671175" y="6429413"/>
                  <a:pt x="11655473" y="6423748"/>
                  <a:pt x="11634305" y="6423748"/>
                </a:cubicBezTo>
                <a:close/>
                <a:moveTo>
                  <a:pt x="11347692" y="6423748"/>
                </a:moveTo>
                <a:lnTo>
                  <a:pt x="11347692" y="6596868"/>
                </a:lnTo>
                <a:lnTo>
                  <a:pt x="11368959" y="6596868"/>
                </a:lnTo>
                <a:lnTo>
                  <a:pt x="11368959" y="6528395"/>
                </a:lnTo>
                <a:lnTo>
                  <a:pt x="11372935" y="6524420"/>
                </a:lnTo>
                <a:lnTo>
                  <a:pt x="11461681" y="6524420"/>
                </a:lnTo>
                <a:lnTo>
                  <a:pt x="11461681" y="6505836"/>
                </a:lnTo>
                <a:lnTo>
                  <a:pt x="11372935" y="6505836"/>
                </a:lnTo>
                <a:lnTo>
                  <a:pt x="11368959" y="6501861"/>
                </a:lnTo>
                <a:lnTo>
                  <a:pt x="11368959" y="6447798"/>
                </a:lnTo>
                <a:lnTo>
                  <a:pt x="11372935" y="6443823"/>
                </a:lnTo>
                <a:lnTo>
                  <a:pt x="11482650" y="6443823"/>
                </a:lnTo>
                <a:lnTo>
                  <a:pt x="11482650" y="6423748"/>
                </a:lnTo>
                <a:close/>
                <a:moveTo>
                  <a:pt x="11196336" y="6423748"/>
                </a:moveTo>
                <a:lnTo>
                  <a:pt x="11116633" y="6596868"/>
                </a:lnTo>
                <a:lnTo>
                  <a:pt x="11138497" y="6596868"/>
                </a:lnTo>
                <a:lnTo>
                  <a:pt x="11202895" y="6452370"/>
                </a:lnTo>
                <a:lnTo>
                  <a:pt x="11208758" y="6452370"/>
                </a:lnTo>
                <a:lnTo>
                  <a:pt x="11242249" y="6526308"/>
                </a:lnTo>
                <a:lnTo>
                  <a:pt x="11190274" y="6526308"/>
                </a:lnTo>
                <a:lnTo>
                  <a:pt x="11182025" y="6544892"/>
                </a:lnTo>
                <a:lnTo>
                  <a:pt x="11250399" y="6544892"/>
                </a:lnTo>
                <a:lnTo>
                  <a:pt x="11273355" y="6596868"/>
                </a:lnTo>
                <a:lnTo>
                  <a:pt x="11296511" y="6596868"/>
                </a:lnTo>
                <a:lnTo>
                  <a:pt x="11216908" y="6423748"/>
                </a:lnTo>
                <a:close/>
                <a:moveTo>
                  <a:pt x="10943115" y="6408543"/>
                </a:moveTo>
                <a:lnTo>
                  <a:pt x="10945003" y="6410828"/>
                </a:lnTo>
                <a:lnTo>
                  <a:pt x="10787883" y="6544396"/>
                </a:lnTo>
                <a:lnTo>
                  <a:pt x="10834294" y="6667627"/>
                </a:lnTo>
                <a:cubicBezTo>
                  <a:pt x="10792057" y="6665738"/>
                  <a:pt x="10750616" y="6646956"/>
                  <a:pt x="10721199" y="6612272"/>
                </a:cubicBezTo>
                <a:cubicBezTo>
                  <a:pt x="10691683" y="6577588"/>
                  <a:pt x="10679857" y="6533762"/>
                  <a:pt x="10684727" y="6491724"/>
                </a:cubicBezTo>
                <a:lnTo>
                  <a:pt x="10769896" y="6535252"/>
                </a:lnTo>
                <a:lnTo>
                  <a:pt x="10783709" y="6523526"/>
                </a:lnTo>
                <a:lnTo>
                  <a:pt x="10697348" y="6479401"/>
                </a:lnTo>
                <a:cubicBezTo>
                  <a:pt x="10697547" y="6478009"/>
                  <a:pt x="10697547" y="6477910"/>
                  <a:pt x="10697746" y="6476519"/>
                </a:cubicBezTo>
                <a:close/>
                <a:moveTo>
                  <a:pt x="10842729" y="6352120"/>
                </a:moveTo>
                <a:cubicBezTo>
                  <a:pt x="10879363" y="6352443"/>
                  <a:pt x="10915736" y="6365412"/>
                  <a:pt x="10944705" y="6390456"/>
                </a:cubicBezTo>
                <a:lnTo>
                  <a:pt x="10691584" y="6460519"/>
                </a:lnTo>
                <a:cubicBezTo>
                  <a:pt x="10700329" y="6433785"/>
                  <a:pt x="10716330" y="6409139"/>
                  <a:pt x="10739187" y="6389661"/>
                </a:cubicBezTo>
                <a:cubicBezTo>
                  <a:pt x="10769200" y="6364120"/>
                  <a:pt x="10806095" y="6351797"/>
                  <a:pt x="10842729" y="6352120"/>
                </a:cubicBezTo>
                <a:close/>
                <a:moveTo>
                  <a:pt x="10855623" y="6335536"/>
                </a:moveTo>
                <a:cubicBezTo>
                  <a:pt x="10810989" y="6331921"/>
                  <a:pt x="10764976" y="6345337"/>
                  <a:pt x="10728156" y="6376642"/>
                </a:cubicBezTo>
                <a:cubicBezTo>
                  <a:pt x="10654515" y="6439251"/>
                  <a:pt x="10645571" y="6549663"/>
                  <a:pt x="10708180" y="6623303"/>
                </a:cubicBezTo>
                <a:cubicBezTo>
                  <a:pt x="10770790" y="6696944"/>
                  <a:pt x="10881201" y="6705888"/>
                  <a:pt x="10954842" y="6643279"/>
                </a:cubicBezTo>
                <a:cubicBezTo>
                  <a:pt x="11028483" y="6580669"/>
                  <a:pt x="11037427" y="6470258"/>
                  <a:pt x="10974817" y="6396617"/>
                </a:cubicBezTo>
                <a:cubicBezTo>
                  <a:pt x="10943512" y="6359797"/>
                  <a:pt x="10900257" y="6339150"/>
                  <a:pt x="10855623" y="6335536"/>
                </a:cubicBezTo>
                <a:close/>
                <a:moveTo>
                  <a:pt x="0" y="0"/>
                </a:moveTo>
                <a:lnTo>
                  <a:pt x="12191998" y="0"/>
                </a:lnTo>
                <a:lnTo>
                  <a:pt x="12191998" y="6857998"/>
                </a:lnTo>
                <a:lnTo>
                  <a:pt x="0" y="6857998"/>
                </a:lnTo>
                <a:close/>
              </a:path>
            </a:pathLst>
          </a:custGeom>
          <a:solidFill>
            <a:schemeClr val="accent1"/>
          </a:solidFill>
        </p:spPr>
        <p:txBody>
          <a:bodyPr wrap="square">
            <a:noAutofit/>
          </a:bodyPr>
          <a:lstStyle>
            <a:lvl1pPr marL="7938" indent="0">
              <a:buNone/>
              <a:defRPr sz="1000"/>
            </a:lvl1pPr>
          </a:lstStyle>
          <a:p>
            <a:r>
              <a:rPr lang="en-GB"/>
              <a:t>Click on the icon to add an image</a:t>
            </a:r>
            <a:endParaRPr lang="en-GB" dirty="0"/>
          </a:p>
        </p:txBody>
      </p:sp>
      <p:sp>
        <p:nvSpPr>
          <p:cNvPr id="7" name="Text Placeholder 6">
            <a:extLst>
              <a:ext uri="{FF2B5EF4-FFF2-40B4-BE49-F238E27FC236}">
                <a16:creationId xmlns:a16="http://schemas.microsoft.com/office/drawing/2014/main" id="{14DED9CF-E080-41D7-AC39-4E31E8148327}"/>
              </a:ext>
            </a:extLst>
          </p:cNvPr>
          <p:cNvSpPr>
            <a:spLocks noGrp="1"/>
          </p:cNvSpPr>
          <p:nvPr>
            <p:ph type="body" sz="quarter" idx="13" hasCustomPrompt="1"/>
          </p:nvPr>
        </p:nvSpPr>
        <p:spPr>
          <a:xfrm>
            <a:off x="766800" y="1703881"/>
            <a:ext cx="8360555" cy="438150"/>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SUB header or chapter number</a:t>
            </a:r>
            <a:endParaRPr lang="en-GB" dirty="0"/>
          </a:p>
        </p:txBody>
      </p:sp>
      <p:sp>
        <p:nvSpPr>
          <p:cNvPr id="2" name="Title 1">
            <a:extLst>
              <a:ext uri="{FF2B5EF4-FFF2-40B4-BE49-F238E27FC236}">
                <a16:creationId xmlns:a16="http://schemas.microsoft.com/office/drawing/2014/main" id="{B649CAEF-55D8-4C0C-ADE7-6FFA245F74FE}"/>
              </a:ext>
            </a:extLst>
          </p:cNvPr>
          <p:cNvSpPr>
            <a:spLocks noGrp="1"/>
          </p:cNvSpPr>
          <p:nvPr>
            <p:ph type="title" hasCustomPrompt="1"/>
          </p:nvPr>
        </p:nvSpPr>
        <p:spPr>
          <a:xfrm>
            <a:off x="766800" y="2197080"/>
            <a:ext cx="8362143" cy="1081088"/>
          </a:xfrm>
          <a:prstGeom prst="rect">
            <a:avLst/>
          </a:prstGeom>
        </p:spPr>
        <p:txBody>
          <a:bodyPr anchor="t"/>
          <a:lstStyle>
            <a:lvl1pPr>
              <a:defRPr>
                <a:solidFill>
                  <a:schemeClr val="tx1"/>
                </a:solidFill>
              </a:defRPr>
            </a:lvl1pPr>
          </a:lstStyle>
          <a:p>
            <a:r>
              <a:rPr lang="en-GB"/>
              <a:t>Click to add a headline of maximum two line</a:t>
            </a:r>
            <a:endParaRPr lang="en-GB" dirty="0"/>
          </a:p>
        </p:txBody>
      </p:sp>
      <p:sp>
        <p:nvSpPr>
          <p:cNvPr id="14" name="textruta 5">
            <a:extLst>
              <a:ext uri="{FF2B5EF4-FFF2-40B4-BE49-F238E27FC236}">
                <a16:creationId xmlns:a16="http://schemas.microsoft.com/office/drawing/2014/main" id="{913D2689-41EC-7B4E-8F97-80A9EAC9C8D8}"/>
              </a:ext>
            </a:extLst>
          </p:cNvPr>
          <p:cNvSpPr txBox="1"/>
          <p:nvPr userDrawn="1"/>
        </p:nvSpPr>
        <p:spPr>
          <a:xfrm>
            <a:off x="2003086" y="-371413"/>
            <a:ext cx="8185829"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a:solidFill>
                  <a:schemeClr val="tx1">
                    <a:lumMod val="65000"/>
                    <a:lumOff val="35000"/>
                  </a:schemeClr>
                </a:solidFill>
                <a:latin typeface="Arial" panose="020B0604020202020204" pitchFamily="34" charset="0"/>
                <a:cs typeface="Arial" panose="020B0604020202020204" pitchFamily="34" charset="0"/>
              </a:rPr>
              <a:t>If you need to change the color of the logo, right click outside work area, choose Format Background from context menu and choose Solid fill – Black or White</a:t>
            </a: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11" name="Date Placeholder 3">
            <a:extLst>
              <a:ext uri="{FF2B5EF4-FFF2-40B4-BE49-F238E27FC236}">
                <a16:creationId xmlns:a16="http://schemas.microsoft.com/office/drawing/2014/main" id="{F5CE0469-7239-8141-B3EE-BC250668B740}"/>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2" name="Footer Placeholder 4">
            <a:extLst>
              <a:ext uri="{FF2B5EF4-FFF2-40B4-BE49-F238E27FC236}">
                <a16:creationId xmlns:a16="http://schemas.microsoft.com/office/drawing/2014/main" id="{67453B43-D084-7E4A-97BF-5B7E6E20506D}"/>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5" name="Slide Number Placeholder 5">
            <a:extLst>
              <a:ext uri="{FF2B5EF4-FFF2-40B4-BE49-F238E27FC236}">
                <a16:creationId xmlns:a16="http://schemas.microsoft.com/office/drawing/2014/main" id="{3508ACA3-040E-3F41-8A85-27B30B6763AC}"/>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39700904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eadline, picture &amp; two columns">
    <p:bg>
      <p:bgPr>
        <a:solidFill>
          <a:schemeClr val="bg1"/>
        </a:solidFill>
        <a:effectLst/>
      </p:bgPr>
    </p:bg>
    <p:spTree>
      <p:nvGrpSpPr>
        <p:cNvPr id="1" name=""/>
        <p:cNvGrpSpPr/>
        <p:nvPr/>
      </p:nvGrpSpPr>
      <p:grpSpPr>
        <a:xfrm>
          <a:off x="0" y="0"/>
          <a:ext cx="0" cy="0"/>
          <a:chOff x="0" y="0"/>
          <a:chExt cx="0" cy="0"/>
        </a:xfrm>
      </p:grpSpPr>
      <p:sp>
        <p:nvSpPr>
          <p:cNvPr id="28" name="Platshållare för bild 27">
            <a:extLst>
              <a:ext uri="{FF2B5EF4-FFF2-40B4-BE49-F238E27FC236}">
                <a16:creationId xmlns:a16="http://schemas.microsoft.com/office/drawing/2014/main" id="{B72EBDFE-6574-6248-8516-03F641DEB365}"/>
              </a:ext>
            </a:extLst>
          </p:cNvPr>
          <p:cNvSpPr>
            <a:spLocks noGrp="1"/>
          </p:cNvSpPr>
          <p:nvPr>
            <p:ph type="pic" sz="quarter" idx="21" hasCustomPrompt="1"/>
          </p:nvPr>
        </p:nvSpPr>
        <p:spPr>
          <a:xfrm>
            <a:off x="6093562" y="3"/>
            <a:ext cx="6098438" cy="6857998"/>
          </a:xfrm>
          <a:custGeom>
            <a:avLst/>
            <a:gdLst>
              <a:gd name="connsiteX0" fmla="*/ 5422404 w 6098438"/>
              <a:gd name="connsiteY0" fmla="*/ 6660309 h 6857998"/>
              <a:gd name="connsiteX1" fmla="*/ 5438149 w 6098438"/>
              <a:gd name="connsiteY1" fmla="*/ 6660711 h 6857998"/>
              <a:gd name="connsiteX2" fmla="*/ 5438149 w 6098438"/>
              <a:gd name="connsiteY2" fmla="*/ 6677416 h 6857998"/>
              <a:gd name="connsiteX3" fmla="*/ 5430116 w 6098438"/>
              <a:gd name="connsiteY3" fmla="*/ 6680824 h 6857998"/>
              <a:gd name="connsiteX4" fmla="*/ 5430146 w 6098438"/>
              <a:gd name="connsiteY4" fmla="*/ 6680774 h 6857998"/>
              <a:gd name="connsiteX5" fmla="*/ 5422002 w 6098438"/>
              <a:gd name="connsiteY5" fmla="*/ 6677416 h 6857998"/>
              <a:gd name="connsiteX6" fmla="*/ 5422002 w 6098438"/>
              <a:gd name="connsiteY6" fmla="*/ 6660711 h 6857998"/>
              <a:gd name="connsiteX7" fmla="*/ 5422404 w 6098438"/>
              <a:gd name="connsiteY7" fmla="*/ 6660309 h 6857998"/>
              <a:gd name="connsiteX8" fmla="*/ 5271809 w 6098438"/>
              <a:gd name="connsiteY8" fmla="*/ 6659397 h 6857998"/>
              <a:gd name="connsiteX9" fmla="*/ 5277462 w 6098438"/>
              <a:gd name="connsiteY9" fmla="*/ 6672786 h 6857998"/>
              <a:gd name="connsiteX10" fmla="*/ 5266195 w 6098438"/>
              <a:gd name="connsiteY10" fmla="*/ 6672786 h 6857998"/>
              <a:gd name="connsiteX11" fmla="*/ 5377758 w 6098438"/>
              <a:gd name="connsiteY11" fmla="*/ 6657854 h 6857998"/>
              <a:gd name="connsiteX12" fmla="*/ 5384205 w 6098438"/>
              <a:gd name="connsiteY12" fmla="*/ 6657854 h 6857998"/>
              <a:gd name="connsiteX13" fmla="*/ 5389638 w 6098438"/>
              <a:gd name="connsiteY13" fmla="*/ 6659508 h 6857998"/>
              <a:gd name="connsiteX14" fmla="*/ 5391716 w 6098438"/>
              <a:gd name="connsiteY14" fmla="*/ 6663887 h 6857998"/>
              <a:gd name="connsiteX15" fmla="*/ 5389618 w 6098438"/>
              <a:gd name="connsiteY15" fmla="*/ 6668647 h 6857998"/>
              <a:gd name="connsiteX16" fmla="*/ 5384185 w 6098438"/>
              <a:gd name="connsiteY16" fmla="*/ 6670471 h 6857998"/>
              <a:gd name="connsiteX17" fmla="*/ 5377738 w 6098438"/>
              <a:gd name="connsiteY17" fmla="*/ 6670471 h 6857998"/>
              <a:gd name="connsiteX18" fmla="*/ 5514025 w 6098438"/>
              <a:gd name="connsiteY18" fmla="*/ 6657844 h 6857998"/>
              <a:gd name="connsiteX19" fmla="*/ 5521597 w 6098438"/>
              <a:gd name="connsiteY19" fmla="*/ 6657844 h 6857998"/>
              <a:gd name="connsiteX20" fmla="*/ 5526858 w 6098438"/>
              <a:gd name="connsiteY20" fmla="*/ 6659397 h 6857998"/>
              <a:gd name="connsiteX21" fmla="*/ 5527833 w 6098438"/>
              <a:gd name="connsiteY21" fmla="*/ 6660369 h 6857998"/>
              <a:gd name="connsiteX22" fmla="*/ 5526858 w 6098438"/>
              <a:gd name="connsiteY22" fmla="*/ 6667675 h 6857998"/>
              <a:gd name="connsiteX23" fmla="*/ 5521597 w 6098438"/>
              <a:gd name="connsiteY23" fmla="*/ 6669238 h 6857998"/>
              <a:gd name="connsiteX24" fmla="*/ 5514025 w 6098438"/>
              <a:gd name="connsiteY24" fmla="*/ 6669238 h 6857998"/>
              <a:gd name="connsiteX25" fmla="*/ 5306011 w 6098438"/>
              <a:gd name="connsiteY25" fmla="*/ 6652513 h 6857998"/>
              <a:gd name="connsiteX26" fmla="*/ 5306011 w 6098438"/>
              <a:gd name="connsiteY26" fmla="*/ 6685583 h 6857998"/>
              <a:gd name="connsiteX27" fmla="*/ 5311865 w 6098438"/>
              <a:gd name="connsiteY27" fmla="*/ 6685583 h 6857998"/>
              <a:gd name="connsiteX28" fmla="*/ 5311865 w 6098438"/>
              <a:gd name="connsiteY28" fmla="*/ 6672816 h 6857998"/>
              <a:gd name="connsiteX29" fmla="*/ 5327581 w 6098438"/>
              <a:gd name="connsiteY29" fmla="*/ 6672816 h 6857998"/>
              <a:gd name="connsiteX30" fmla="*/ 5327581 w 6098438"/>
              <a:gd name="connsiteY30" fmla="*/ 6667415 h 6857998"/>
              <a:gd name="connsiteX31" fmla="*/ 5311865 w 6098438"/>
              <a:gd name="connsiteY31" fmla="*/ 6667415 h 6857998"/>
              <a:gd name="connsiteX32" fmla="*/ 5311865 w 6098438"/>
              <a:gd name="connsiteY32" fmla="*/ 6657874 h 6857998"/>
              <a:gd name="connsiteX33" fmla="*/ 5329729 w 6098438"/>
              <a:gd name="connsiteY33" fmla="*/ 6657874 h 6857998"/>
              <a:gd name="connsiteX34" fmla="*/ 5329729 w 6098438"/>
              <a:gd name="connsiteY34" fmla="*/ 6652513 h 6857998"/>
              <a:gd name="connsiteX35" fmla="*/ 5508201 w 6098438"/>
              <a:gd name="connsiteY35" fmla="*/ 6652483 h 6857998"/>
              <a:gd name="connsiteX36" fmla="*/ 5508201 w 6098438"/>
              <a:gd name="connsiteY36" fmla="*/ 6685553 h 6857998"/>
              <a:gd name="connsiteX37" fmla="*/ 5514025 w 6098438"/>
              <a:gd name="connsiteY37" fmla="*/ 6685553 h 6857998"/>
              <a:gd name="connsiteX38" fmla="*/ 5514025 w 6098438"/>
              <a:gd name="connsiteY38" fmla="*/ 6674640 h 6857998"/>
              <a:gd name="connsiteX39" fmla="*/ 5520572 w 6098438"/>
              <a:gd name="connsiteY39" fmla="*/ 6674640 h 6857998"/>
              <a:gd name="connsiteX40" fmla="*/ 5529600 w 6098438"/>
              <a:gd name="connsiteY40" fmla="*/ 6685583 h 6857998"/>
              <a:gd name="connsiteX41" fmla="*/ 5536719 w 6098438"/>
              <a:gd name="connsiteY41" fmla="*/ 6685583 h 6857998"/>
              <a:gd name="connsiteX42" fmla="*/ 5527109 w 6098438"/>
              <a:gd name="connsiteY42" fmla="*/ 6673838 h 6857998"/>
              <a:gd name="connsiteX43" fmla="*/ 5532693 w 6098438"/>
              <a:gd name="connsiteY43" fmla="*/ 6669950 h 6857998"/>
              <a:gd name="connsiteX44" fmla="*/ 5534701 w 6098438"/>
              <a:gd name="connsiteY44" fmla="*/ 6663566 h 6857998"/>
              <a:gd name="connsiteX45" fmla="*/ 5531086 w 6098438"/>
              <a:gd name="connsiteY45" fmla="*/ 6655549 h 6857998"/>
              <a:gd name="connsiteX46" fmla="*/ 5521818 w 6098438"/>
              <a:gd name="connsiteY46" fmla="*/ 6652483 h 6857998"/>
              <a:gd name="connsiteX47" fmla="*/ 5549743 w 6098438"/>
              <a:gd name="connsiteY47" fmla="*/ 6652433 h 6857998"/>
              <a:gd name="connsiteX48" fmla="*/ 5563068 w 6098438"/>
              <a:gd name="connsiteY48" fmla="*/ 6674400 h 6857998"/>
              <a:gd name="connsiteX49" fmla="*/ 5563068 w 6098438"/>
              <a:gd name="connsiteY49" fmla="*/ 6685553 h 6857998"/>
              <a:gd name="connsiteX50" fmla="*/ 5569023 w 6098438"/>
              <a:gd name="connsiteY50" fmla="*/ 6685553 h 6857998"/>
              <a:gd name="connsiteX51" fmla="*/ 5569023 w 6098438"/>
              <a:gd name="connsiteY51" fmla="*/ 6674400 h 6857998"/>
              <a:gd name="connsiteX52" fmla="*/ 5582298 w 6098438"/>
              <a:gd name="connsiteY52" fmla="*/ 6652433 h 6857998"/>
              <a:gd name="connsiteX53" fmla="*/ 5575801 w 6098438"/>
              <a:gd name="connsiteY53" fmla="*/ 6652433 h 6857998"/>
              <a:gd name="connsiteX54" fmla="*/ 5565991 w 6098438"/>
              <a:gd name="connsiteY54" fmla="*/ 6668648 h 6857998"/>
              <a:gd name="connsiteX55" fmla="*/ 5556240 w 6098438"/>
              <a:gd name="connsiteY55" fmla="*/ 6652433 h 6857998"/>
              <a:gd name="connsiteX56" fmla="*/ 5459177 w 6098438"/>
              <a:gd name="connsiteY56" fmla="*/ 6652433 h 6857998"/>
              <a:gd name="connsiteX57" fmla="*/ 5472502 w 6098438"/>
              <a:gd name="connsiteY57" fmla="*/ 6674400 h 6857998"/>
              <a:gd name="connsiteX58" fmla="*/ 5472502 w 6098438"/>
              <a:gd name="connsiteY58" fmla="*/ 6685553 h 6857998"/>
              <a:gd name="connsiteX59" fmla="*/ 5478457 w 6098438"/>
              <a:gd name="connsiteY59" fmla="*/ 6685553 h 6857998"/>
              <a:gd name="connsiteX60" fmla="*/ 5478457 w 6098438"/>
              <a:gd name="connsiteY60" fmla="*/ 6674400 h 6857998"/>
              <a:gd name="connsiteX61" fmla="*/ 5491732 w 6098438"/>
              <a:gd name="connsiteY61" fmla="*/ 6652433 h 6857998"/>
              <a:gd name="connsiteX62" fmla="*/ 5485235 w 6098438"/>
              <a:gd name="connsiteY62" fmla="*/ 6652433 h 6857998"/>
              <a:gd name="connsiteX63" fmla="*/ 5475434 w 6098438"/>
              <a:gd name="connsiteY63" fmla="*/ 6668648 h 6857998"/>
              <a:gd name="connsiteX64" fmla="*/ 5465674 w 6098438"/>
              <a:gd name="connsiteY64" fmla="*/ 6652433 h 6857998"/>
              <a:gd name="connsiteX65" fmla="*/ 5371884 w 6098438"/>
              <a:gd name="connsiteY65" fmla="*/ 6652433 h 6857998"/>
              <a:gd name="connsiteX66" fmla="*/ 5371884 w 6098438"/>
              <a:gd name="connsiteY66" fmla="*/ 6685553 h 6857998"/>
              <a:gd name="connsiteX67" fmla="*/ 5377738 w 6098438"/>
              <a:gd name="connsiteY67" fmla="*/ 6685553 h 6857998"/>
              <a:gd name="connsiteX68" fmla="*/ 5377738 w 6098438"/>
              <a:gd name="connsiteY68" fmla="*/ 6675863 h 6857998"/>
              <a:gd name="connsiteX69" fmla="*/ 5383552 w 6098438"/>
              <a:gd name="connsiteY69" fmla="*/ 6675863 h 6857998"/>
              <a:gd name="connsiteX70" fmla="*/ 5393644 w 6098438"/>
              <a:gd name="connsiteY70" fmla="*/ 6672596 h 6857998"/>
              <a:gd name="connsiteX71" fmla="*/ 5397500 w 6098438"/>
              <a:gd name="connsiteY71" fmla="*/ 6663877 h 6857998"/>
              <a:gd name="connsiteX72" fmla="*/ 5393895 w 6098438"/>
              <a:gd name="connsiteY72" fmla="*/ 6655600 h 6857998"/>
              <a:gd name="connsiteX73" fmla="*/ 5384376 w 6098438"/>
              <a:gd name="connsiteY73" fmla="*/ 6652433 h 6857998"/>
              <a:gd name="connsiteX74" fmla="*/ 5269077 w 6098438"/>
              <a:gd name="connsiteY74" fmla="*/ 6652242 h 6857998"/>
              <a:gd name="connsiteX75" fmla="*/ 5254537 w 6098438"/>
              <a:gd name="connsiteY75" fmla="*/ 6685553 h 6857998"/>
              <a:gd name="connsiteX76" fmla="*/ 5260823 w 6098438"/>
              <a:gd name="connsiteY76" fmla="*/ 6685553 h 6857998"/>
              <a:gd name="connsiteX77" fmla="*/ 5263906 w 6098438"/>
              <a:gd name="connsiteY77" fmla="*/ 6678197 h 6857998"/>
              <a:gd name="connsiteX78" fmla="*/ 5279711 w 6098438"/>
              <a:gd name="connsiteY78" fmla="*/ 6678197 h 6857998"/>
              <a:gd name="connsiteX79" fmla="*/ 5282834 w 6098438"/>
              <a:gd name="connsiteY79" fmla="*/ 6685553 h 6857998"/>
              <a:gd name="connsiteX80" fmla="*/ 5289080 w 6098438"/>
              <a:gd name="connsiteY80" fmla="*/ 6685553 h 6857998"/>
              <a:gd name="connsiteX81" fmla="*/ 5274590 w 6098438"/>
              <a:gd name="connsiteY81" fmla="*/ 6652242 h 6857998"/>
              <a:gd name="connsiteX82" fmla="*/ 5430074 w 6098438"/>
              <a:gd name="connsiteY82" fmla="*/ 6651733 h 6857998"/>
              <a:gd name="connsiteX83" fmla="*/ 5417825 w 6098438"/>
              <a:gd name="connsiteY83" fmla="*/ 6656873 h 6857998"/>
              <a:gd name="connsiteX84" fmla="*/ 5412804 w 6098438"/>
              <a:gd name="connsiteY84" fmla="*/ 6669039 h 6857998"/>
              <a:gd name="connsiteX85" fmla="*/ 5417955 w 6098438"/>
              <a:gd name="connsiteY85" fmla="*/ 6681376 h 6857998"/>
              <a:gd name="connsiteX86" fmla="*/ 5442507 w 6098438"/>
              <a:gd name="connsiteY86" fmla="*/ 6681248 h 6857998"/>
              <a:gd name="connsiteX87" fmla="*/ 5442377 w 6098438"/>
              <a:gd name="connsiteY87" fmla="*/ 6656743 h 6857998"/>
              <a:gd name="connsiteX88" fmla="*/ 5430074 w 6098438"/>
              <a:gd name="connsiteY88" fmla="*/ 6651733 h 6857998"/>
              <a:gd name="connsiteX89" fmla="*/ 5271819 w 6098438"/>
              <a:gd name="connsiteY89" fmla="*/ 6645509 h 6857998"/>
              <a:gd name="connsiteX90" fmla="*/ 5273827 w 6098438"/>
              <a:gd name="connsiteY90" fmla="*/ 6646581 h 6857998"/>
              <a:gd name="connsiteX91" fmla="*/ 5273827 w 6098438"/>
              <a:gd name="connsiteY91" fmla="*/ 6648916 h 6857998"/>
              <a:gd name="connsiteX92" fmla="*/ 5271819 w 6098438"/>
              <a:gd name="connsiteY92" fmla="*/ 6649988 h 6857998"/>
              <a:gd name="connsiteX93" fmla="*/ 5269871 w 6098438"/>
              <a:gd name="connsiteY93" fmla="*/ 6648916 h 6857998"/>
              <a:gd name="connsiteX94" fmla="*/ 5269871 w 6098438"/>
              <a:gd name="connsiteY94" fmla="*/ 6646581 h 6857998"/>
              <a:gd name="connsiteX95" fmla="*/ 5271819 w 6098438"/>
              <a:gd name="connsiteY95" fmla="*/ 6645509 h 6857998"/>
              <a:gd name="connsiteX96" fmla="*/ 5267872 w 6098438"/>
              <a:gd name="connsiteY96" fmla="*/ 6644045 h 6857998"/>
              <a:gd name="connsiteX97" fmla="*/ 5266406 w 6098438"/>
              <a:gd name="connsiteY97" fmla="*/ 6647743 h 6857998"/>
              <a:gd name="connsiteX98" fmla="*/ 5267872 w 6098438"/>
              <a:gd name="connsiteY98" fmla="*/ 6651451 h 6857998"/>
              <a:gd name="connsiteX99" fmla="*/ 5275775 w 6098438"/>
              <a:gd name="connsiteY99" fmla="*/ 6651451 h 6857998"/>
              <a:gd name="connsiteX100" fmla="*/ 5275775 w 6098438"/>
              <a:gd name="connsiteY100" fmla="*/ 6644045 h 6857998"/>
              <a:gd name="connsiteX101" fmla="*/ 5267872 w 6098438"/>
              <a:gd name="connsiteY101" fmla="*/ 6644045 h 6857998"/>
              <a:gd name="connsiteX102" fmla="*/ 5435127 w 6098438"/>
              <a:gd name="connsiteY102" fmla="*/ 6642011 h 6857998"/>
              <a:gd name="connsiteX103" fmla="*/ 5432616 w 6098438"/>
              <a:gd name="connsiteY103" fmla="*/ 6643063 h 6857998"/>
              <a:gd name="connsiteX104" fmla="*/ 5432476 w 6098438"/>
              <a:gd name="connsiteY104" fmla="*/ 6643203 h 6857998"/>
              <a:gd name="connsiteX105" fmla="*/ 5432616 w 6098438"/>
              <a:gd name="connsiteY105" fmla="*/ 6647934 h 6857998"/>
              <a:gd name="connsiteX106" fmla="*/ 5437637 w 6098438"/>
              <a:gd name="connsiteY106" fmla="*/ 6647934 h 6857998"/>
              <a:gd name="connsiteX107" fmla="*/ 5437687 w 6098438"/>
              <a:gd name="connsiteY107" fmla="*/ 6647882 h 6857998"/>
              <a:gd name="connsiteX108" fmla="*/ 5437637 w 6098438"/>
              <a:gd name="connsiteY108" fmla="*/ 6643063 h 6857998"/>
              <a:gd name="connsiteX109" fmla="*/ 5435096 w 6098438"/>
              <a:gd name="connsiteY109" fmla="*/ 6642061 h 6857998"/>
              <a:gd name="connsiteX110" fmla="*/ 5424974 w 6098438"/>
              <a:gd name="connsiteY110" fmla="*/ 6642011 h 6857998"/>
              <a:gd name="connsiteX111" fmla="*/ 5422464 w 6098438"/>
              <a:gd name="connsiteY111" fmla="*/ 6643063 h 6857998"/>
              <a:gd name="connsiteX112" fmla="*/ 5422323 w 6098438"/>
              <a:gd name="connsiteY112" fmla="*/ 6643203 h 6857998"/>
              <a:gd name="connsiteX113" fmla="*/ 5422464 w 6098438"/>
              <a:gd name="connsiteY113" fmla="*/ 6647934 h 6857998"/>
              <a:gd name="connsiteX114" fmla="*/ 5427485 w 6098438"/>
              <a:gd name="connsiteY114" fmla="*/ 6647934 h 6857998"/>
              <a:gd name="connsiteX115" fmla="*/ 5427535 w 6098438"/>
              <a:gd name="connsiteY115" fmla="*/ 6647882 h 6857998"/>
              <a:gd name="connsiteX116" fmla="*/ 5427485 w 6098438"/>
              <a:gd name="connsiteY116" fmla="*/ 6643063 h 6857998"/>
              <a:gd name="connsiteX117" fmla="*/ 5424944 w 6098438"/>
              <a:gd name="connsiteY117" fmla="*/ 6642061 h 6857998"/>
              <a:gd name="connsiteX118" fmla="*/ 4882549 w 6098438"/>
              <a:gd name="connsiteY118" fmla="*/ 6427326 h 6857998"/>
              <a:gd name="connsiteX119" fmla="*/ 4850251 w 6098438"/>
              <a:gd name="connsiteY119" fmla="*/ 6630260 h 6857998"/>
              <a:gd name="connsiteX120" fmla="*/ 4772635 w 6098438"/>
              <a:gd name="connsiteY120" fmla="*/ 6665838 h 6857998"/>
              <a:gd name="connsiteX121" fmla="*/ 4862474 w 6098438"/>
              <a:gd name="connsiteY121" fmla="*/ 6423847 h 6857998"/>
              <a:gd name="connsiteX122" fmla="*/ 4864363 w 6098438"/>
              <a:gd name="connsiteY122" fmla="*/ 6426133 h 6857998"/>
              <a:gd name="connsiteX123" fmla="*/ 4757827 w 6098438"/>
              <a:gd name="connsiteY123" fmla="*/ 6657291 h 6857998"/>
              <a:gd name="connsiteX124" fmla="*/ 4754945 w 6098438"/>
              <a:gd name="connsiteY124" fmla="*/ 6657192 h 6857998"/>
              <a:gd name="connsiteX125" fmla="*/ 4714398 w 6098438"/>
              <a:gd name="connsiteY125" fmla="*/ 6549663 h 6857998"/>
              <a:gd name="connsiteX126" fmla="*/ 5641019 w 6098438"/>
              <a:gd name="connsiteY126" fmla="*/ 6423748 h 6857998"/>
              <a:gd name="connsiteX127" fmla="*/ 5712871 w 6098438"/>
              <a:gd name="connsiteY127" fmla="*/ 6526110 h 6857998"/>
              <a:gd name="connsiteX128" fmla="*/ 5712871 w 6098438"/>
              <a:gd name="connsiteY128" fmla="*/ 6596868 h 6857998"/>
              <a:gd name="connsiteX129" fmla="*/ 5734039 w 6098438"/>
              <a:gd name="connsiteY129" fmla="*/ 6596868 h 6857998"/>
              <a:gd name="connsiteX130" fmla="*/ 5734039 w 6098438"/>
              <a:gd name="connsiteY130" fmla="*/ 6526110 h 6857998"/>
              <a:gd name="connsiteX131" fmla="*/ 5805890 w 6098438"/>
              <a:gd name="connsiteY131" fmla="*/ 6423748 h 6857998"/>
              <a:gd name="connsiteX132" fmla="*/ 5781542 w 6098438"/>
              <a:gd name="connsiteY132" fmla="*/ 6423748 h 6857998"/>
              <a:gd name="connsiteX133" fmla="*/ 5725989 w 6098438"/>
              <a:gd name="connsiteY133" fmla="*/ 6503948 h 6857998"/>
              <a:gd name="connsiteX134" fmla="*/ 5721119 w 6098438"/>
              <a:gd name="connsiteY134" fmla="*/ 6503948 h 6857998"/>
              <a:gd name="connsiteX135" fmla="*/ 5665367 w 6098438"/>
              <a:gd name="connsiteY135" fmla="*/ 6423748 h 6857998"/>
              <a:gd name="connsiteX136" fmla="*/ 5446234 w 6098438"/>
              <a:gd name="connsiteY136" fmla="*/ 6423748 h 6857998"/>
              <a:gd name="connsiteX137" fmla="*/ 5446234 w 6098438"/>
              <a:gd name="connsiteY137" fmla="*/ 6596868 h 6857998"/>
              <a:gd name="connsiteX138" fmla="*/ 5467501 w 6098438"/>
              <a:gd name="connsiteY138" fmla="*/ 6596868 h 6857998"/>
              <a:gd name="connsiteX139" fmla="*/ 5467501 w 6098438"/>
              <a:gd name="connsiteY139" fmla="*/ 6446307 h 6857998"/>
              <a:gd name="connsiteX140" fmla="*/ 5471477 w 6098438"/>
              <a:gd name="connsiteY140" fmla="*/ 6442332 h 6857998"/>
              <a:gd name="connsiteX141" fmla="*/ 5540745 w 6098438"/>
              <a:gd name="connsiteY141" fmla="*/ 6442332 h 6857998"/>
              <a:gd name="connsiteX142" fmla="*/ 5572149 w 6098438"/>
              <a:gd name="connsiteY142" fmla="*/ 6453264 h 6857998"/>
              <a:gd name="connsiteX143" fmla="*/ 5580596 w 6098438"/>
              <a:gd name="connsiteY143" fmla="*/ 6474034 h 6857998"/>
              <a:gd name="connsiteX144" fmla="*/ 5546509 w 6098438"/>
              <a:gd name="connsiteY144" fmla="*/ 6505935 h 6857998"/>
              <a:gd name="connsiteX145" fmla="*/ 5485986 w 6098438"/>
              <a:gd name="connsiteY145" fmla="*/ 6505935 h 6857998"/>
              <a:gd name="connsiteX146" fmla="*/ 5485986 w 6098438"/>
              <a:gd name="connsiteY146" fmla="*/ 6524519 h 6857998"/>
              <a:gd name="connsiteX147" fmla="*/ 5533788 w 6098438"/>
              <a:gd name="connsiteY147" fmla="*/ 6524519 h 6857998"/>
              <a:gd name="connsiteX148" fmla="*/ 5583279 w 6098438"/>
              <a:gd name="connsiteY148" fmla="*/ 6596868 h 6857998"/>
              <a:gd name="connsiteX149" fmla="*/ 5607528 w 6098438"/>
              <a:gd name="connsiteY149" fmla="*/ 6596868 h 6857998"/>
              <a:gd name="connsiteX150" fmla="*/ 5556049 w 6098438"/>
              <a:gd name="connsiteY150" fmla="*/ 6523029 h 6857998"/>
              <a:gd name="connsiteX151" fmla="*/ 5557440 w 6098438"/>
              <a:gd name="connsiteY151" fmla="*/ 6522731 h 6857998"/>
              <a:gd name="connsiteX152" fmla="*/ 5562012 w 6098438"/>
              <a:gd name="connsiteY152" fmla="*/ 6521637 h 6857998"/>
              <a:gd name="connsiteX153" fmla="*/ 5601665 w 6098438"/>
              <a:gd name="connsiteY153" fmla="*/ 6474233 h 6857998"/>
              <a:gd name="connsiteX154" fmla="*/ 5588646 w 6098438"/>
              <a:gd name="connsiteY154" fmla="*/ 6440941 h 6857998"/>
              <a:gd name="connsiteX155" fmla="*/ 5540745 w 6098438"/>
              <a:gd name="connsiteY155" fmla="*/ 6423748 h 6857998"/>
              <a:gd name="connsiteX156" fmla="*/ 5254132 w 6098438"/>
              <a:gd name="connsiteY156" fmla="*/ 6423748 h 6857998"/>
              <a:gd name="connsiteX157" fmla="*/ 5254132 w 6098438"/>
              <a:gd name="connsiteY157" fmla="*/ 6596868 h 6857998"/>
              <a:gd name="connsiteX158" fmla="*/ 5275399 w 6098438"/>
              <a:gd name="connsiteY158" fmla="*/ 6596868 h 6857998"/>
              <a:gd name="connsiteX159" fmla="*/ 5275399 w 6098438"/>
              <a:gd name="connsiteY159" fmla="*/ 6528395 h 6857998"/>
              <a:gd name="connsiteX160" fmla="*/ 5279375 w 6098438"/>
              <a:gd name="connsiteY160" fmla="*/ 6524420 h 6857998"/>
              <a:gd name="connsiteX161" fmla="*/ 5368121 w 6098438"/>
              <a:gd name="connsiteY161" fmla="*/ 6524420 h 6857998"/>
              <a:gd name="connsiteX162" fmla="*/ 5368121 w 6098438"/>
              <a:gd name="connsiteY162" fmla="*/ 6505836 h 6857998"/>
              <a:gd name="connsiteX163" fmla="*/ 5279375 w 6098438"/>
              <a:gd name="connsiteY163" fmla="*/ 6505836 h 6857998"/>
              <a:gd name="connsiteX164" fmla="*/ 5275399 w 6098438"/>
              <a:gd name="connsiteY164" fmla="*/ 6501861 h 6857998"/>
              <a:gd name="connsiteX165" fmla="*/ 5275399 w 6098438"/>
              <a:gd name="connsiteY165" fmla="*/ 6447798 h 6857998"/>
              <a:gd name="connsiteX166" fmla="*/ 5279375 w 6098438"/>
              <a:gd name="connsiteY166" fmla="*/ 6443823 h 6857998"/>
              <a:gd name="connsiteX167" fmla="*/ 5389090 w 6098438"/>
              <a:gd name="connsiteY167" fmla="*/ 6443823 h 6857998"/>
              <a:gd name="connsiteX168" fmla="*/ 5389090 w 6098438"/>
              <a:gd name="connsiteY168" fmla="*/ 6423748 h 6857998"/>
              <a:gd name="connsiteX169" fmla="*/ 5102776 w 6098438"/>
              <a:gd name="connsiteY169" fmla="*/ 6423748 h 6857998"/>
              <a:gd name="connsiteX170" fmla="*/ 5023073 w 6098438"/>
              <a:gd name="connsiteY170" fmla="*/ 6596868 h 6857998"/>
              <a:gd name="connsiteX171" fmla="*/ 5044937 w 6098438"/>
              <a:gd name="connsiteY171" fmla="*/ 6596868 h 6857998"/>
              <a:gd name="connsiteX172" fmla="*/ 5109335 w 6098438"/>
              <a:gd name="connsiteY172" fmla="*/ 6452370 h 6857998"/>
              <a:gd name="connsiteX173" fmla="*/ 5115198 w 6098438"/>
              <a:gd name="connsiteY173" fmla="*/ 6452370 h 6857998"/>
              <a:gd name="connsiteX174" fmla="*/ 5148689 w 6098438"/>
              <a:gd name="connsiteY174" fmla="*/ 6526308 h 6857998"/>
              <a:gd name="connsiteX175" fmla="*/ 5096714 w 6098438"/>
              <a:gd name="connsiteY175" fmla="*/ 6526308 h 6857998"/>
              <a:gd name="connsiteX176" fmla="*/ 5088465 w 6098438"/>
              <a:gd name="connsiteY176" fmla="*/ 6544892 h 6857998"/>
              <a:gd name="connsiteX177" fmla="*/ 5156839 w 6098438"/>
              <a:gd name="connsiteY177" fmla="*/ 6544892 h 6857998"/>
              <a:gd name="connsiteX178" fmla="*/ 5179795 w 6098438"/>
              <a:gd name="connsiteY178" fmla="*/ 6596868 h 6857998"/>
              <a:gd name="connsiteX179" fmla="*/ 5202951 w 6098438"/>
              <a:gd name="connsiteY179" fmla="*/ 6596868 h 6857998"/>
              <a:gd name="connsiteX180" fmla="*/ 5123348 w 6098438"/>
              <a:gd name="connsiteY180" fmla="*/ 6423748 h 6857998"/>
              <a:gd name="connsiteX181" fmla="*/ 4849555 w 6098438"/>
              <a:gd name="connsiteY181" fmla="*/ 6408543 h 6857998"/>
              <a:gd name="connsiteX182" fmla="*/ 4851443 w 6098438"/>
              <a:gd name="connsiteY182" fmla="*/ 6410828 h 6857998"/>
              <a:gd name="connsiteX183" fmla="*/ 4694323 w 6098438"/>
              <a:gd name="connsiteY183" fmla="*/ 6544396 h 6857998"/>
              <a:gd name="connsiteX184" fmla="*/ 4740734 w 6098438"/>
              <a:gd name="connsiteY184" fmla="*/ 6667627 h 6857998"/>
              <a:gd name="connsiteX185" fmla="*/ 4627639 w 6098438"/>
              <a:gd name="connsiteY185" fmla="*/ 6612272 h 6857998"/>
              <a:gd name="connsiteX186" fmla="*/ 4591167 w 6098438"/>
              <a:gd name="connsiteY186" fmla="*/ 6491724 h 6857998"/>
              <a:gd name="connsiteX187" fmla="*/ 4676336 w 6098438"/>
              <a:gd name="connsiteY187" fmla="*/ 6535252 h 6857998"/>
              <a:gd name="connsiteX188" fmla="*/ 4690149 w 6098438"/>
              <a:gd name="connsiteY188" fmla="*/ 6523526 h 6857998"/>
              <a:gd name="connsiteX189" fmla="*/ 4603788 w 6098438"/>
              <a:gd name="connsiteY189" fmla="*/ 6479401 h 6857998"/>
              <a:gd name="connsiteX190" fmla="*/ 4604186 w 6098438"/>
              <a:gd name="connsiteY190" fmla="*/ 6476519 h 6857998"/>
              <a:gd name="connsiteX191" fmla="*/ 4749169 w 6098438"/>
              <a:gd name="connsiteY191" fmla="*/ 6352120 h 6857998"/>
              <a:gd name="connsiteX192" fmla="*/ 4851145 w 6098438"/>
              <a:gd name="connsiteY192" fmla="*/ 6390456 h 6857998"/>
              <a:gd name="connsiteX193" fmla="*/ 4598024 w 6098438"/>
              <a:gd name="connsiteY193" fmla="*/ 6460519 h 6857998"/>
              <a:gd name="connsiteX194" fmla="*/ 4645627 w 6098438"/>
              <a:gd name="connsiteY194" fmla="*/ 6389661 h 6857998"/>
              <a:gd name="connsiteX195" fmla="*/ 4749169 w 6098438"/>
              <a:gd name="connsiteY195" fmla="*/ 6352120 h 6857998"/>
              <a:gd name="connsiteX196" fmla="*/ 4762063 w 6098438"/>
              <a:gd name="connsiteY196" fmla="*/ 6335536 h 6857998"/>
              <a:gd name="connsiteX197" fmla="*/ 4634596 w 6098438"/>
              <a:gd name="connsiteY197" fmla="*/ 6376642 h 6857998"/>
              <a:gd name="connsiteX198" fmla="*/ 4614620 w 6098438"/>
              <a:gd name="connsiteY198" fmla="*/ 6623303 h 6857998"/>
              <a:gd name="connsiteX199" fmla="*/ 4861282 w 6098438"/>
              <a:gd name="connsiteY199" fmla="*/ 6643279 h 6857998"/>
              <a:gd name="connsiteX200" fmla="*/ 4881257 w 6098438"/>
              <a:gd name="connsiteY200" fmla="*/ 6396617 h 6857998"/>
              <a:gd name="connsiteX201" fmla="*/ 4762063 w 6098438"/>
              <a:gd name="connsiteY201" fmla="*/ 6335536 h 6857998"/>
              <a:gd name="connsiteX202" fmla="*/ 0 w 6098438"/>
              <a:gd name="connsiteY202" fmla="*/ 0 h 6857998"/>
              <a:gd name="connsiteX203" fmla="*/ 6098438 w 6098438"/>
              <a:gd name="connsiteY203" fmla="*/ 0 h 6857998"/>
              <a:gd name="connsiteX204" fmla="*/ 6098438 w 6098438"/>
              <a:gd name="connsiteY204" fmla="*/ 6857998 h 6857998"/>
              <a:gd name="connsiteX205" fmla="*/ 0 w 6098438"/>
              <a:gd name="connsiteY205"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098438" h="6857998">
                <a:moveTo>
                  <a:pt x="5422404" y="6660309"/>
                </a:moveTo>
                <a:cubicBezTo>
                  <a:pt x="5426862" y="6656081"/>
                  <a:pt x="5433912" y="6656261"/>
                  <a:pt x="5438149" y="6660711"/>
                </a:cubicBezTo>
                <a:cubicBezTo>
                  <a:pt x="5442507" y="6665429"/>
                  <a:pt x="5442507" y="6672698"/>
                  <a:pt x="5438149" y="6677416"/>
                </a:cubicBezTo>
                <a:cubicBezTo>
                  <a:pt x="5436081" y="6679641"/>
                  <a:pt x="5433159" y="6680880"/>
                  <a:pt x="5430116" y="6680824"/>
                </a:cubicBezTo>
                <a:lnTo>
                  <a:pt x="5430146" y="6680774"/>
                </a:lnTo>
                <a:cubicBezTo>
                  <a:pt x="5427073" y="6680869"/>
                  <a:pt x="5424111" y="6679647"/>
                  <a:pt x="5422002" y="6677416"/>
                </a:cubicBezTo>
                <a:cubicBezTo>
                  <a:pt x="5417644" y="6672698"/>
                  <a:pt x="5417644" y="6665429"/>
                  <a:pt x="5422002" y="6660711"/>
                </a:cubicBezTo>
                <a:cubicBezTo>
                  <a:pt x="5422133" y="6660574"/>
                  <a:pt x="5422263" y="6660439"/>
                  <a:pt x="5422404" y="6660309"/>
                </a:cubicBezTo>
                <a:close/>
                <a:moveTo>
                  <a:pt x="5271809" y="6659397"/>
                </a:moveTo>
                <a:lnTo>
                  <a:pt x="5277462" y="6672786"/>
                </a:lnTo>
                <a:lnTo>
                  <a:pt x="5266195" y="6672786"/>
                </a:lnTo>
                <a:close/>
                <a:moveTo>
                  <a:pt x="5377758" y="6657854"/>
                </a:moveTo>
                <a:lnTo>
                  <a:pt x="5384205" y="6657854"/>
                </a:lnTo>
                <a:cubicBezTo>
                  <a:pt x="5386153" y="6657761"/>
                  <a:pt x="5388071" y="6658345"/>
                  <a:pt x="5389638" y="6659508"/>
                </a:cubicBezTo>
                <a:cubicBezTo>
                  <a:pt x="5390993" y="6660551"/>
                  <a:pt x="5391767" y="6662180"/>
                  <a:pt x="5391716" y="6663887"/>
                </a:cubicBezTo>
                <a:cubicBezTo>
                  <a:pt x="5391767" y="6665707"/>
                  <a:pt x="5390993" y="6667453"/>
                  <a:pt x="5389618" y="6668647"/>
                </a:cubicBezTo>
                <a:cubicBezTo>
                  <a:pt x="5388101" y="6669911"/>
                  <a:pt x="5386163" y="6670561"/>
                  <a:pt x="5384185" y="6670471"/>
                </a:cubicBezTo>
                <a:lnTo>
                  <a:pt x="5377738" y="6670471"/>
                </a:lnTo>
                <a:close/>
                <a:moveTo>
                  <a:pt x="5514025" y="6657844"/>
                </a:moveTo>
                <a:lnTo>
                  <a:pt x="5521597" y="6657844"/>
                </a:lnTo>
                <a:cubicBezTo>
                  <a:pt x="5523474" y="6657761"/>
                  <a:pt x="5525332" y="6658308"/>
                  <a:pt x="5526858" y="6659397"/>
                </a:cubicBezTo>
                <a:cubicBezTo>
                  <a:pt x="5527220" y="6659677"/>
                  <a:pt x="5527551" y="6660004"/>
                  <a:pt x="5527833" y="6660369"/>
                </a:cubicBezTo>
                <a:cubicBezTo>
                  <a:pt x="5529590" y="6662655"/>
                  <a:pt x="5529148" y="6665926"/>
                  <a:pt x="5526858" y="6667675"/>
                </a:cubicBezTo>
                <a:cubicBezTo>
                  <a:pt x="5525332" y="6668767"/>
                  <a:pt x="5523474" y="6669319"/>
                  <a:pt x="5521597" y="6669238"/>
                </a:cubicBezTo>
                <a:lnTo>
                  <a:pt x="5514025" y="6669238"/>
                </a:lnTo>
                <a:close/>
                <a:moveTo>
                  <a:pt x="5306011" y="6652513"/>
                </a:moveTo>
                <a:lnTo>
                  <a:pt x="5306011" y="6685583"/>
                </a:lnTo>
                <a:lnTo>
                  <a:pt x="5311865" y="6685583"/>
                </a:lnTo>
                <a:lnTo>
                  <a:pt x="5311865" y="6672816"/>
                </a:lnTo>
                <a:lnTo>
                  <a:pt x="5327581" y="6672816"/>
                </a:lnTo>
                <a:lnTo>
                  <a:pt x="5327581" y="6667415"/>
                </a:lnTo>
                <a:lnTo>
                  <a:pt x="5311865" y="6667415"/>
                </a:lnTo>
                <a:lnTo>
                  <a:pt x="5311865" y="6657874"/>
                </a:lnTo>
                <a:lnTo>
                  <a:pt x="5329729" y="6657874"/>
                </a:lnTo>
                <a:lnTo>
                  <a:pt x="5329729" y="6652513"/>
                </a:lnTo>
                <a:close/>
                <a:moveTo>
                  <a:pt x="5508201" y="6652483"/>
                </a:moveTo>
                <a:lnTo>
                  <a:pt x="5508201" y="6685553"/>
                </a:lnTo>
                <a:lnTo>
                  <a:pt x="5514025" y="6685553"/>
                </a:lnTo>
                <a:lnTo>
                  <a:pt x="5514025" y="6674640"/>
                </a:lnTo>
                <a:lnTo>
                  <a:pt x="5520572" y="6674640"/>
                </a:lnTo>
                <a:lnTo>
                  <a:pt x="5529600" y="6685583"/>
                </a:lnTo>
                <a:lnTo>
                  <a:pt x="5536719" y="6685583"/>
                </a:lnTo>
                <a:lnTo>
                  <a:pt x="5527109" y="6673838"/>
                </a:lnTo>
                <a:cubicBezTo>
                  <a:pt x="5529339" y="6673166"/>
                  <a:pt x="5531287" y="6671804"/>
                  <a:pt x="5532693" y="6669950"/>
                </a:cubicBezTo>
                <a:cubicBezTo>
                  <a:pt x="5534048" y="6668101"/>
                  <a:pt x="5534751" y="6665857"/>
                  <a:pt x="5534701" y="6663566"/>
                </a:cubicBezTo>
                <a:cubicBezTo>
                  <a:pt x="5534801" y="6660481"/>
                  <a:pt x="5533466" y="6657523"/>
                  <a:pt x="5531086" y="6655549"/>
                </a:cubicBezTo>
                <a:cubicBezTo>
                  <a:pt x="5528475" y="6653424"/>
                  <a:pt x="5525182" y="6652332"/>
                  <a:pt x="5521818" y="6652483"/>
                </a:cubicBezTo>
                <a:close/>
                <a:moveTo>
                  <a:pt x="5549743" y="6652433"/>
                </a:moveTo>
                <a:lnTo>
                  <a:pt x="5563068" y="6674400"/>
                </a:lnTo>
                <a:lnTo>
                  <a:pt x="5563068" y="6685553"/>
                </a:lnTo>
                <a:lnTo>
                  <a:pt x="5569023" y="6685553"/>
                </a:lnTo>
                <a:lnTo>
                  <a:pt x="5569023" y="6674400"/>
                </a:lnTo>
                <a:lnTo>
                  <a:pt x="5582298" y="6652433"/>
                </a:lnTo>
                <a:lnTo>
                  <a:pt x="5575801" y="6652433"/>
                </a:lnTo>
                <a:lnTo>
                  <a:pt x="5565991" y="6668648"/>
                </a:lnTo>
                <a:lnTo>
                  <a:pt x="5556240" y="6652433"/>
                </a:lnTo>
                <a:close/>
                <a:moveTo>
                  <a:pt x="5459177" y="6652433"/>
                </a:moveTo>
                <a:lnTo>
                  <a:pt x="5472502" y="6674400"/>
                </a:lnTo>
                <a:lnTo>
                  <a:pt x="5472502" y="6685553"/>
                </a:lnTo>
                <a:lnTo>
                  <a:pt x="5478457" y="6685553"/>
                </a:lnTo>
                <a:lnTo>
                  <a:pt x="5478457" y="6674400"/>
                </a:lnTo>
                <a:lnTo>
                  <a:pt x="5491732" y="6652433"/>
                </a:lnTo>
                <a:lnTo>
                  <a:pt x="5485235" y="6652433"/>
                </a:lnTo>
                <a:lnTo>
                  <a:pt x="5475434" y="6668648"/>
                </a:lnTo>
                <a:lnTo>
                  <a:pt x="5465674" y="6652433"/>
                </a:lnTo>
                <a:close/>
                <a:moveTo>
                  <a:pt x="5371884" y="6652433"/>
                </a:moveTo>
                <a:lnTo>
                  <a:pt x="5371884" y="6685553"/>
                </a:lnTo>
                <a:lnTo>
                  <a:pt x="5377738" y="6685553"/>
                </a:lnTo>
                <a:lnTo>
                  <a:pt x="5377738" y="6675863"/>
                </a:lnTo>
                <a:lnTo>
                  <a:pt x="5383552" y="6675863"/>
                </a:lnTo>
                <a:cubicBezTo>
                  <a:pt x="5387780" y="6675856"/>
                  <a:pt x="5391144" y="6674767"/>
                  <a:pt x="5393644" y="6672596"/>
                </a:cubicBezTo>
                <a:cubicBezTo>
                  <a:pt x="5396205" y="6670438"/>
                  <a:pt x="5397631" y="6667221"/>
                  <a:pt x="5397500" y="6663877"/>
                </a:cubicBezTo>
                <a:cubicBezTo>
                  <a:pt x="5397601" y="6660717"/>
                  <a:pt x="5396285" y="6657678"/>
                  <a:pt x="5393895" y="6655600"/>
                </a:cubicBezTo>
                <a:cubicBezTo>
                  <a:pt x="5391224" y="6653397"/>
                  <a:pt x="5387830" y="6652268"/>
                  <a:pt x="5384376" y="6652433"/>
                </a:cubicBezTo>
                <a:close/>
                <a:moveTo>
                  <a:pt x="5269077" y="6652242"/>
                </a:moveTo>
                <a:lnTo>
                  <a:pt x="5254537" y="6685553"/>
                </a:lnTo>
                <a:lnTo>
                  <a:pt x="5260823" y="6685553"/>
                </a:lnTo>
                <a:lnTo>
                  <a:pt x="5263906" y="6678197"/>
                </a:lnTo>
                <a:lnTo>
                  <a:pt x="5279711" y="6678197"/>
                </a:lnTo>
                <a:lnTo>
                  <a:pt x="5282834" y="6685553"/>
                </a:lnTo>
                <a:lnTo>
                  <a:pt x="5289080" y="6685553"/>
                </a:lnTo>
                <a:lnTo>
                  <a:pt x="5274590" y="6652242"/>
                </a:lnTo>
                <a:close/>
                <a:moveTo>
                  <a:pt x="5430074" y="6651733"/>
                </a:moveTo>
                <a:cubicBezTo>
                  <a:pt x="5425632" y="6651757"/>
                  <a:pt x="5421199" y="6653472"/>
                  <a:pt x="5417825" y="6656873"/>
                </a:cubicBezTo>
                <a:cubicBezTo>
                  <a:pt x="5414551" y="6660067"/>
                  <a:pt x="5412734" y="6664467"/>
                  <a:pt x="5412804" y="6669039"/>
                </a:cubicBezTo>
                <a:cubicBezTo>
                  <a:pt x="5412794" y="6673673"/>
                  <a:pt x="5414652" y="6678117"/>
                  <a:pt x="5417955" y="6681376"/>
                </a:cubicBezTo>
                <a:cubicBezTo>
                  <a:pt x="5424774" y="6688107"/>
                  <a:pt x="5435759" y="6688049"/>
                  <a:pt x="5442507" y="6681248"/>
                </a:cubicBezTo>
                <a:cubicBezTo>
                  <a:pt x="5449255" y="6674445"/>
                  <a:pt x="5449195" y="6663475"/>
                  <a:pt x="5442377" y="6656743"/>
                </a:cubicBezTo>
                <a:cubicBezTo>
                  <a:pt x="5438967" y="6653378"/>
                  <a:pt x="5434516" y="6651710"/>
                  <a:pt x="5430074" y="6651733"/>
                </a:cubicBezTo>
                <a:close/>
                <a:moveTo>
                  <a:pt x="5271819" y="6645509"/>
                </a:moveTo>
                <a:cubicBezTo>
                  <a:pt x="5272652" y="6645380"/>
                  <a:pt x="5273475" y="6645817"/>
                  <a:pt x="5273827" y="6646581"/>
                </a:cubicBezTo>
                <a:cubicBezTo>
                  <a:pt x="5274219" y="6647310"/>
                  <a:pt x="5274219" y="6648186"/>
                  <a:pt x="5273827" y="6648916"/>
                </a:cubicBezTo>
                <a:cubicBezTo>
                  <a:pt x="5273465" y="6649676"/>
                  <a:pt x="5272652" y="6650112"/>
                  <a:pt x="5271819" y="6649988"/>
                </a:cubicBezTo>
                <a:cubicBezTo>
                  <a:pt x="5271005" y="6650101"/>
                  <a:pt x="5270212" y="6649664"/>
                  <a:pt x="5269871" y="6648916"/>
                </a:cubicBezTo>
                <a:cubicBezTo>
                  <a:pt x="5269479" y="6648186"/>
                  <a:pt x="5269479" y="6647310"/>
                  <a:pt x="5269871" y="6646581"/>
                </a:cubicBezTo>
                <a:cubicBezTo>
                  <a:pt x="5270212" y="6645829"/>
                  <a:pt x="5271005" y="6645392"/>
                  <a:pt x="5271819" y="6645509"/>
                </a:cubicBezTo>
                <a:close/>
                <a:moveTo>
                  <a:pt x="5267872" y="6644045"/>
                </a:moveTo>
                <a:cubicBezTo>
                  <a:pt x="5266878" y="6645011"/>
                  <a:pt x="5266336" y="6646357"/>
                  <a:pt x="5266406" y="6647743"/>
                </a:cubicBezTo>
                <a:cubicBezTo>
                  <a:pt x="5266346" y="6649130"/>
                  <a:pt x="5266878" y="6650476"/>
                  <a:pt x="5267872" y="6651451"/>
                </a:cubicBezTo>
                <a:cubicBezTo>
                  <a:pt x="5270172" y="6653322"/>
                  <a:pt x="5273475" y="6653322"/>
                  <a:pt x="5275775" y="6651451"/>
                </a:cubicBezTo>
                <a:cubicBezTo>
                  <a:pt x="5277793" y="6649394"/>
                  <a:pt x="5277793" y="6646103"/>
                  <a:pt x="5275775" y="6644045"/>
                </a:cubicBezTo>
                <a:cubicBezTo>
                  <a:pt x="5273475" y="6642164"/>
                  <a:pt x="5270172" y="6642164"/>
                  <a:pt x="5267872" y="6644045"/>
                </a:cubicBezTo>
                <a:close/>
                <a:moveTo>
                  <a:pt x="5435127" y="6642011"/>
                </a:moveTo>
                <a:cubicBezTo>
                  <a:pt x="5434183" y="6642017"/>
                  <a:pt x="5433279" y="6642396"/>
                  <a:pt x="5432616" y="6643063"/>
                </a:cubicBezTo>
                <a:cubicBezTo>
                  <a:pt x="5432566" y="6643108"/>
                  <a:pt x="5432526" y="6643154"/>
                  <a:pt x="5432476" y="6643203"/>
                </a:cubicBezTo>
                <a:cubicBezTo>
                  <a:pt x="5431210" y="6644547"/>
                  <a:pt x="5431271" y="6646665"/>
                  <a:pt x="5432616" y="6647934"/>
                </a:cubicBezTo>
                <a:cubicBezTo>
                  <a:pt x="5434042" y="6649223"/>
                  <a:pt x="5436211" y="6649223"/>
                  <a:pt x="5437637" y="6647934"/>
                </a:cubicBezTo>
                <a:cubicBezTo>
                  <a:pt x="5437657" y="6647917"/>
                  <a:pt x="5437667" y="6647900"/>
                  <a:pt x="5437687" y="6647882"/>
                </a:cubicBezTo>
                <a:cubicBezTo>
                  <a:pt x="5439013" y="6646537"/>
                  <a:pt x="5438983" y="6644379"/>
                  <a:pt x="5437637" y="6643063"/>
                </a:cubicBezTo>
                <a:cubicBezTo>
                  <a:pt x="5436954" y="6642408"/>
                  <a:pt x="5436040" y="6642047"/>
                  <a:pt x="5435096" y="6642061"/>
                </a:cubicBezTo>
                <a:close/>
                <a:moveTo>
                  <a:pt x="5424974" y="6642011"/>
                </a:moveTo>
                <a:cubicBezTo>
                  <a:pt x="5424031" y="6642017"/>
                  <a:pt x="5423127" y="6642396"/>
                  <a:pt x="5422464" y="6643063"/>
                </a:cubicBezTo>
                <a:cubicBezTo>
                  <a:pt x="5422414" y="6643108"/>
                  <a:pt x="5422374" y="6643154"/>
                  <a:pt x="5422323" y="6643203"/>
                </a:cubicBezTo>
                <a:cubicBezTo>
                  <a:pt x="5421058" y="6644547"/>
                  <a:pt x="5421119" y="6646665"/>
                  <a:pt x="5422464" y="6647934"/>
                </a:cubicBezTo>
                <a:cubicBezTo>
                  <a:pt x="5423890" y="6649223"/>
                  <a:pt x="5426059" y="6649223"/>
                  <a:pt x="5427485" y="6647934"/>
                </a:cubicBezTo>
                <a:cubicBezTo>
                  <a:pt x="5427505" y="6647917"/>
                  <a:pt x="5427515" y="6647900"/>
                  <a:pt x="5427535" y="6647882"/>
                </a:cubicBezTo>
                <a:cubicBezTo>
                  <a:pt x="5428861" y="6646537"/>
                  <a:pt x="5428830" y="6644379"/>
                  <a:pt x="5427485" y="6643063"/>
                </a:cubicBezTo>
                <a:cubicBezTo>
                  <a:pt x="5426802" y="6642406"/>
                  <a:pt x="5425888" y="6642045"/>
                  <a:pt x="5424944" y="6642061"/>
                </a:cubicBezTo>
                <a:close/>
                <a:moveTo>
                  <a:pt x="4882549" y="6427326"/>
                </a:moveTo>
                <a:cubicBezTo>
                  <a:pt x="4922599" y="6492519"/>
                  <a:pt x="4910276" y="6579278"/>
                  <a:pt x="4850251" y="6630260"/>
                </a:cubicBezTo>
                <a:cubicBezTo>
                  <a:pt x="4827294" y="6649738"/>
                  <a:pt x="4800362" y="6661565"/>
                  <a:pt x="4772635" y="6665838"/>
                </a:cubicBezTo>
                <a:close/>
                <a:moveTo>
                  <a:pt x="4862474" y="6423847"/>
                </a:moveTo>
                <a:lnTo>
                  <a:pt x="4864363" y="6426133"/>
                </a:lnTo>
                <a:lnTo>
                  <a:pt x="4757827" y="6657291"/>
                </a:lnTo>
                <a:cubicBezTo>
                  <a:pt x="4756436" y="6657192"/>
                  <a:pt x="4756337" y="6657192"/>
                  <a:pt x="4754945" y="6657192"/>
                </a:cubicBezTo>
                <a:lnTo>
                  <a:pt x="4714398" y="6549663"/>
                </a:lnTo>
                <a:close/>
                <a:moveTo>
                  <a:pt x="5641019" y="6423748"/>
                </a:moveTo>
                <a:lnTo>
                  <a:pt x="5712871" y="6526110"/>
                </a:lnTo>
                <a:lnTo>
                  <a:pt x="5712871" y="6596868"/>
                </a:lnTo>
                <a:lnTo>
                  <a:pt x="5734039" y="6596868"/>
                </a:lnTo>
                <a:lnTo>
                  <a:pt x="5734039" y="6526110"/>
                </a:lnTo>
                <a:lnTo>
                  <a:pt x="5805890" y="6423748"/>
                </a:lnTo>
                <a:lnTo>
                  <a:pt x="5781542" y="6423748"/>
                </a:lnTo>
                <a:lnTo>
                  <a:pt x="5725989" y="6503948"/>
                </a:lnTo>
                <a:lnTo>
                  <a:pt x="5721119" y="6503948"/>
                </a:lnTo>
                <a:lnTo>
                  <a:pt x="5665367" y="6423748"/>
                </a:lnTo>
                <a:close/>
                <a:moveTo>
                  <a:pt x="5446234" y="6423748"/>
                </a:moveTo>
                <a:lnTo>
                  <a:pt x="5446234" y="6596868"/>
                </a:lnTo>
                <a:lnTo>
                  <a:pt x="5467501" y="6596868"/>
                </a:lnTo>
                <a:lnTo>
                  <a:pt x="5467501" y="6446307"/>
                </a:lnTo>
                <a:lnTo>
                  <a:pt x="5471477" y="6442332"/>
                </a:lnTo>
                <a:lnTo>
                  <a:pt x="5540745" y="6442332"/>
                </a:lnTo>
                <a:cubicBezTo>
                  <a:pt x="5550881" y="6442332"/>
                  <a:pt x="5562509" y="6443624"/>
                  <a:pt x="5572149" y="6453264"/>
                </a:cubicBezTo>
                <a:cubicBezTo>
                  <a:pt x="5577615" y="6459028"/>
                  <a:pt x="5580596" y="6466382"/>
                  <a:pt x="5580596" y="6474034"/>
                </a:cubicBezTo>
                <a:cubicBezTo>
                  <a:pt x="5580596" y="6491923"/>
                  <a:pt x="5565590" y="6505935"/>
                  <a:pt x="5546509" y="6505935"/>
                </a:cubicBezTo>
                <a:lnTo>
                  <a:pt x="5485986" y="6505935"/>
                </a:lnTo>
                <a:lnTo>
                  <a:pt x="5485986" y="6524519"/>
                </a:lnTo>
                <a:lnTo>
                  <a:pt x="5533788" y="6524519"/>
                </a:lnTo>
                <a:lnTo>
                  <a:pt x="5583279" y="6596868"/>
                </a:lnTo>
                <a:lnTo>
                  <a:pt x="5607528" y="6596868"/>
                </a:lnTo>
                <a:lnTo>
                  <a:pt x="5556049" y="6523029"/>
                </a:lnTo>
                <a:lnTo>
                  <a:pt x="5557440" y="6522731"/>
                </a:lnTo>
                <a:cubicBezTo>
                  <a:pt x="5559925" y="6522234"/>
                  <a:pt x="5561416" y="6521836"/>
                  <a:pt x="5562012" y="6521637"/>
                </a:cubicBezTo>
                <a:cubicBezTo>
                  <a:pt x="5586460" y="6514979"/>
                  <a:pt x="5601665" y="6496792"/>
                  <a:pt x="5601665" y="6474233"/>
                </a:cubicBezTo>
                <a:cubicBezTo>
                  <a:pt x="5601665" y="6461513"/>
                  <a:pt x="5597193" y="6449985"/>
                  <a:pt x="5588646" y="6440941"/>
                </a:cubicBezTo>
                <a:cubicBezTo>
                  <a:pt x="5577615" y="6429413"/>
                  <a:pt x="5561913" y="6423748"/>
                  <a:pt x="5540745" y="6423748"/>
                </a:cubicBezTo>
                <a:close/>
                <a:moveTo>
                  <a:pt x="5254132" y="6423748"/>
                </a:moveTo>
                <a:lnTo>
                  <a:pt x="5254132" y="6596868"/>
                </a:lnTo>
                <a:lnTo>
                  <a:pt x="5275399" y="6596868"/>
                </a:lnTo>
                <a:lnTo>
                  <a:pt x="5275399" y="6528395"/>
                </a:lnTo>
                <a:lnTo>
                  <a:pt x="5279375" y="6524420"/>
                </a:lnTo>
                <a:lnTo>
                  <a:pt x="5368121" y="6524420"/>
                </a:lnTo>
                <a:lnTo>
                  <a:pt x="5368121" y="6505836"/>
                </a:lnTo>
                <a:lnTo>
                  <a:pt x="5279375" y="6505836"/>
                </a:lnTo>
                <a:lnTo>
                  <a:pt x="5275399" y="6501861"/>
                </a:lnTo>
                <a:lnTo>
                  <a:pt x="5275399" y="6447798"/>
                </a:lnTo>
                <a:lnTo>
                  <a:pt x="5279375" y="6443823"/>
                </a:lnTo>
                <a:lnTo>
                  <a:pt x="5389090" y="6443823"/>
                </a:lnTo>
                <a:lnTo>
                  <a:pt x="5389090" y="6423748"/>
                </a:lnTo>
                <a:close/>
                <a:moveTo>
                  <a:pt x="5102776" y="6423748"/>
                </a:moveTo>
                <a:lnTo>
                  <a:pt x="5023073" y="6596868"/>
                </a:lnTo>
                <a:lnTo>
                  <a:pt x="5044937" y="6596868"/>
                </a:lnTo>
                <a:lnTo>
                  <a:pt x="5109335" y="6452370"/>
                </a:lnTo>
                <a:lnTo>
                  <a:pt x="5115198" y="6452370"/>
                </a:lnTo>
                <a:lnTo>
                  <a:pt x="5148689" y="6526308"/>
                </a:lnTo>
                <a:lnTo>
                  <a:pt x="5096714" y="6526308"/>
                </a:lnTo>
                <a:lnTo>
                  <a:pt x="5088465" y="6544892"/>
                </a:lnTo>
                <a:lnTo>
                  <a:pt x="5156839" y="6544892"/>
                </a:lnTo>
                <a:lnTo>
                  <a:pt x="5179795" y="6596868"/>
                </a:lnTo>
                <a:lnTo>
                  <a:pt x="5202951" y="6596868"/>
                </a:lnTo>
                <a:lnTo>
                  <a:pt x="5123348" y="6423748"/>
                </a:lnTo>
                <a:close/>
                <a:moveTo>
                  <a:pt x="4849555" y="6408543"/>
                </a:moveTo>
                <a:lnTo>
                  <a:pt x="4851443" y="6410828"/>
                </a:lnTo>
                <a:lnTo>
                  <a:pt x="4694323" y="6544396"/>
                </a:lnTo>
                <a:lnTo>
                  <a:pt x="4740734" y="6667627"/>
                </a:lnTo>
                <a:cubicBezTo>
                  <a:pt x="4698497" y="6665738"/>
                  <a:pt x="4657056" y="6646956"/>
                  <a:pt x="4627639" y="6612272"/>
                </a:cubicBezTo>
                <a:cubicBezTo>
                  <a:pt x="4598123" y="6577588"/>
                  <a:pt x="4586297" y="6533762"/>
                  <a:pt x="4591167" y="6491724"/>
                </a:cubicBezTo>
                <a:lnTo>
                  <a:pt x="4676336" y="6535252"/>
                </a:lnTo>
                <a:lnTo>
                  <a:pt x="4690149" y="6523526"/>
                </a:lnTo>
                <a:lnTo>
                  <a:pt x="4603788" y="6479401"/>
                </a:lnTo>
                <a:cubicBezTo>
                  <a:pt x="4603987" y="6478009"/>
                  <a:pt x="4603987" y="6477910"/>
                  <a:pt x="4604186" y="6476519"/>
                </a:cubicBezTo>
                <a:close/>
                <a:moveTo>
                  <a:pt x="4749169" y="6352120"/>
                </a:moveTo>
                <a:cubicBezTo>
                  <a:pt x="4785803" y="6352443"/>
                  <a:pt x="4822176" y="6365412"/>
                  <a:pt x="4851145" y="6390456"/>
                </a:cubicBezTo>
                <a:lnTo>
                  <a:pt x="4598024" y="6460519"/>
                </a:lnTo>
                <a:cubicBezTo>
                  <a:pt x="4606769" y="6433785"/>
                  <a:pt x="4622770" y="6409139"/>
                  <a:pt x="4645627" y="6389661"/>
                </a:cubicBezTo>
                <a:cubicBezTo>
                  <a:pt x="4675640" y="6364120"/>
                  <a:pt x="4712535" y="6351797"/>
                  <a:pt x="4749169" y="6352120"/>
                </a:cubicBezTo>
                <a:close/>
                <a:moveTo>
                  <a:pt x="4762063" y="6335536"/>
                </a:moveTo>
                <a:cubicBezTo>
                  <a:pt x="4717430" y="6331921"/>
                  <a:pt x="4671417" y="6345337"/>
                  <a:pt x="4634596" y="6376642"/>
                </a:cubicBezTo>
                <a:cubicBezTo>
                  <a:pt x="4560955" y="6439251"/>
                  <a:pt x="4552011" y="6549663"/>
                  <a:pt x="4614620" y="6623303"/>
                </a:cubicBezTo>
                <a:cubicBezTo>
                  <a:pt x="4677230" y="6696944"/>
                  <a:pt x="4787641" y="6705888"/>
                  <a:pt x="4861282" y="6643279"/>
                </a:cubicBezTo>
                <a:cubicBezTo>
                  <a:pt x="4934923" y="6580669"/>
                  <a:pt x="4943867" y="6470258"/>
                  <a:pt x="4881257" y="6396617"/>
                </a:cubicBezTo>
                <a:cubicBezTo>
                  <a:pt x="4849953" y="6359797"/>
                  <a:pt x="4806698" y="6339150"/>
                  <a:pt x="4762063" y="6335536"/>
                </a:cubicBezTo>
                <a:close/>
                <a:moveTo>
                  <a:pt x="0" y="0"/>
                </a:moveTo>
                <a:lnTo>
                  <a:pt x="6098438" y="0"/>
                </a:lnTo>
                <a:lnTo>
                  <a:pt x="6098438" y="6857998"/>
                </a:lnTo>
                <a:lnTo>
                  <a:pt x="0" y="6857998"/>
                </a:lnTo>
                <a:close/>
              </a:path>
            </a:pathLst>
          </a:custGeom>
          <a:solidFill>
            <a:schemeClr val="accent1"/>
          </a:solidFill>
        </p:spPr>
        <p:txBody>
          <a:bodyPr wrap="square">
            <a:noAutofit/>
          </a:bodyPr>
          <a:lstStyle>
            <a:lvl1pPr marL="7938" indent="0">
              <a:buNone/>
              <a:defRPr sz="1000"/>
            </a:lvl1pPr>
          </a:lstStyle>
          <a:p>
            <a:r>
              <a:rPr lang="en-GB"/>
              <a:t>Click on icon to add an image</a:t>
            </a:r>
            <a:endParaRPr lang="en-GB" dirty="0"/>
          </a:p>
        </p:txBody>
      </p:sp>
      <p:sp>
        <p:nvSpPr>
          <p:cNvPr id="6" name="Rektangel 5">
            <a:extLst>
              <a:ext uri="{FF2B5EF4-FFF2-40B4-BE49-F238E27FC236}">
                <a16:creationId xmlns:a16="http://schemas.microsoft.com/office/drawing/2014/main" id="{29001466-3C43-2B4E-9DD0-A57E8E9CB6A7}"/>
              </a:ext>
            </a:extLst>
          </p:cNvPr>
          <p:cNvSpPr/>
          <p:nvPr userDrawn="1"/>
        </p:nvSpPr>
        <p:spPr>
          <a:xfrm>
            <a:off x="0" y="-2"/>
            <a:ext cx="6096000" cy="68580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a:extLst>
              <a:ext uri="{FF2B5EF4-FFF2-40B4-BE49-F238E27FC236}">
                <a16:creationId xmlns:a16="http://schemas.microsoft.com/office/drawing/2014/main" id="{30C38378-7150-4F99-B8AA-9CBA7E7FEC6D}"/>
              </a:ext>
            </a:extLst>
          </p:cNvPr>
          <p:cNvSpPr>
            <a:spLocks noGrp="1"/>
          </p:cNvSpPr>
          <p:nvPr>
            <p:ph type="title" hasCustomPrompt="1"/>
          </p:nvPr>
        </p:nvSpPr>
        <p:spPr>
          <a:xfrm>
            <a:off x="765352" y="959479"/>
            <a:ext cx="4563256" cy="2092325"/>
          </a:xfrm>
          <a:prstGeom prst="rect">
            <a:avLst/>
          </a:prstGeom>
        </p:spPr>
        <p:txBody>
          <a:bodyPr/>
          <a:lstStyle>
            <a:lvl1pPr>
              <a:defRPr>
                <a:solidFill>
                  <a:schemeClr val="tx1"/>
                </a:solidFill>
              </a:defRPr>
            </a:lvl1pPr>
          </a:lstStyle>
          <a:p>
            <a:r>
              <a:rPr lang="en-GB"/>
              <a:t>Click to add </a:t>
            </a:r>
            <a:br>
              <a:rPr lang="en-GB"/>
            </a:br>
            <a:r>
              <a:rPr lang="en-GB"/>
              <a:t>a headline of maximum four </a:t>
            </a:r>
            <a:br>
              <a:rPr lang="en-GB"/>
            </a:br>
            <a:r>
              <a:rPr lang="en-GB"/>
              <a:t>lines</a:t>
            </a:r>
            <a:endParaRPr lang="en-GB" dirty="0"/>
          </a:p>
        </p:txBody>
      </p:sp>
      <p:sp>
        <p:nvSpPr>
          <p:cNvPr id="23" name="Text Placeholder 6">
            <a:extLst>
              <a:ext uri="{FF2B5EF4-FFF2-40B4-BE49-F238E27FC236}">
                <a16:creationId xmlns:a16="http://schemas.microsoft.com/office/drawing/2014/main" id="{4DDC5608-1E5B-4798-882C-8871279D4D49}"/>
              </a:ext>
            </a:extLst>
          </p:cNvPr>
          <p:cNvSpPr>
            <a:spLocks noGrp="1"/>
          </p:cNvSpPr>
          <p:nvPr>
            <p:ph type="body" sz="quarter" idx="13" hasCustomPrompt="1"/>
          </p:nvPr>
        </p:nvSpPr>
        <p:spPr>
          <a:xfrm>
            <a:off x="766800" y="4110087"/>
            <a:ext cx="2275760" cy="325421"/>
          </a:xfrm>
          <a:prstGeom prst="rect">
            <a:avLst/>
          </a:prstGeom>
        </p:spPr>
        <p:txBody>
          <a:bodyPr anchor="b">
            <a:noAutofit/>
          </a:bodyPr>
          <a:lstStyle>
            <a:lvl1pPr marL="0" indent="0">
              <a:spcBef>
                <a:spcPts val="0"/>
              </a:spcBef>
              <a:spcAft>
                <a:spcPts val="0"/>
              </a:spcAft>
              <a:buNone/>
              <a:defRPr sz="1050" b="1" cap="all" spc="10" baseline="0">
                <a:solidFill>
                  <a:schemeClr val="tx1"/>
                </a:solidFill>
              </a:defRPr>
            </a:lvl1pPr>
            <a:lvl5pPr>
              <a:defRPr>
                <a:solidFill>
                  <a:schemeClr val="bg1"/>
                </a:solidFill>
              </a:defRPr>
            </a:lvl5pPr>
          </a:lstStyle>
          <a:p>
            <a:pPr lvl="0"/>
            <a:r>
              <a:rPr lang="en-GB"/>
              <a:t>Click to add a HEADLINE</a:t>
            </a:r>
            <a:endParaRPr lang="en-GB" dirty="0"/>
          </a:p>
        </p:txBody>
      </p:sp>
      <p:sp>
        <p:nvSpPr>
          <p:cNvPr id="24" name="Text Placeholder 6">
            <a:extLst>
              <a:ext uri="{FF2B5EF4-FFF2-40B4-BE49-F238E27FC236}">
                <a16:creationId xmlns:a16="http://schemas.microsoft.com/office/drawing/2014/main" id="{555B9F54-AAFB-477C-B45F-A05CC5BB86ED}"/>
              </a:ext>
            </a:extLst>
          </p:cNvPr>
          <p:cNvSpPr>
            <a:spLocks noGrp="1"/>
          </p:cNvSpPr>
          <p:nvPr>
            <p:ph type="body" sz="quarter" idx="17" hasCustomPrompt="1"/>
          </p:nvPr>
        </p:nvSpPr>
        <p:spPr>
          <a:xfrm>
            <a:off x="3352800" y="4114899"/>
            <a:ext cx="2275759" cy="325421"/>
          </a:xfrm>
          <a:prstGeom prst="rect">
            <a:avLst/>
          </a:prstGeom>
        </p:spPr>
        <p:txBody>
          <a:bodyPr anchor="b">
            <a:noAutofit/>
          </a:bodyPr>
          <a:lstStyle>
            <a:lvl1pPr marL="0" indent="0">
              <a:spcBef>
                <a:spcPts val="0"/>
              </a:spcBef>
              <a:spcAft>
                <a:spcPts val="0"/>
              </a:spcAft>
              <a:buNone/>
              <a:defRPr sz="1050" b="1" cap="all" spc="10" baseline="0">
                <a:solidFill>
                  <a:schemeClr val="tx1"/>
                </a:solidFill>
              </a:defRPr>
            </a:lvl1pPr>
            <a:lvl5pPr>
              <a:defRPr>
                <a:solidFill>
                  <a:schemeClr val="bg1"/>
                </a:solidFill>
              </a:defRPr>
            </a:lvl5pPr>
          </a:lstStyle>
          <a:p>
            <a:pPr lvl="0"/>
            <a:r>
              <a:rPr lang="en-GB"/>
              <a:t>Click to add a HEADLINE</a:t>
            </a:r>
            <a:endParaRPr lang="en-GB" dirty="0"/>
          </a:p>
        </p:txBody>
      </p:sp>
      <p:sp>
        <p:nvSpPr>
          <p:cNvPr id="20" name="textruta 5">
            <a:extLst>
              <a:ext uri="{FF2B5EF4-FFF2-40B4-BE49-F238E27FC236}">
                <a16:creationId xmlns:a16="http://schemas.microsoft.com/office/drawing/2014/main" id="{AF74CC4A-6D6D-984C-9B18-2DEC8C0CBDE2}"/>
              </a:ext>
            </a:extLst>
          </p:cNvPr>
          <p:cNvSpPr txBox="1"/>
          <p:nvPr userDrawn="1"/>
        </p:nvSpPr>
        <p:spPr>
          <a:xfrm>
            <a:off x="2003086" y="-371413"/>
            <a:ext cx="8185829"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a:solidFill>
                  <a:schemeClr val="tx1">
                    <a:lumMod val="65000"/>
                    <a:lumOff val="35000"/>
                  </a:schemeClr>
                </a:solidFill>
                <a:latin typeface="Arial" panose="020B0604020202020204" pitchFamily="34" charset="0"/>
                <a:cs typeface="Arial" panose="020B0604020202020204" pitchFamily="34" charset="0"/>
              </a:rPr>
              <a:t>If you need to change the color of the logo, right click outside work area, choose Format Background from context menu and choose Solid fill – Black or White</a:t>
            </a: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8" name="Platshållare för text 7">
            <a:extLst>
              <a:ext uri="{FF2B5EF4-FFF2-40B4-BE49-F238E27FC236}">
                <a16:creationId xmlns:a16="http://schemas.microsoft.com/office/drawing/2014/main" id="{830B1FC9-5F0E-BF43-BD9E-24576FEB40D8}"/>
              </a:ext>
            </a:extLst>
          </p:cNvPr>
          <p:cNvSpPr>
            <a:spLocks noGrp="1"/>
          </p:cNvSpPr>
          <p:nvPr>
            <p:ph type="body" sz="quarter" idx="19" hasCustomPrompt="1"/>
          </p:nvPr>
        </p:nvSpPr>
        <p:spPr>
          <a:xfrm>
            <a:off x="3352800" y="4583113"/>
            <a:ext cx="2276475" cy="1506536"/>
          </a:xfrm>
        </p:spPr>
        <p:txBody>
          <a:bodyPr/>
          <a:lstStyle>
            <a:lvl1pPr marL="268288" indent="-260350">
              <a:tabLst/>
              <a:defRPr sz="1200"/>
            </a:lvl1pPr>
            <a:lvl2pPr>
              <a:defRPr sz="1150"/>
            </a:lvl2p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22" name="Platshållare för text 7">
            <a:extLst>
              <a:ext uri="{FF2B5EF4-FFF2-40B4-BE49-F238E27FC236}">
                <a16:creationId xmlns:a16="http://schemas.microsoft.com/office/drawing/2014/main" id="{626C82B9-EE0D-A04D-A01A-0E7F84E5E3BA}"/>
              </a:ext>
            </a:extLst>
          </p:cNvPr>
          <p:cNvSpPr>
            <a:spLocks noGrp="1"/>
          </p:cNvSpPr>
          <p:nvPr>
            <p:ph type="body" sz="quarter" idx="20" hasCustomPrompt="1"/>
          </p:nvPr>
        </p:nvSpPr>
        <p:spPr>
          <a:xfrm>
            <a:off x="766800" y="4583112"/>
            <a:ext cx="2276475" cy="1506537"/>
          </a:xfrm>
        </p:spPr>
        <p:txBody>
          <a:bodyPr/>
          <a:lstStyle>
            <a:lvl1pPr marL="268288" indent="-260350">
              <a:tabLst/>
              <a:defRPr sz="1200"/>
            </a:lvl1pPr>
            <a:lvl2pPr>
              <a:defRPr sz="1150"/>
            </a:lvl2p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13" name="Date Placeholder 3">
            <a:extLst>
              <a:ext uri="{FF2B5EF4-FFF2-40B4-BE49-F238E27FC236}">
                <a16:creationId xmlns:a16="http://schemas.microsoft.com/office/drawing/2014/main" id="{67BDDCB3-EA5C-784A-AA5E-6367A625F844}"/>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4" name="Footer Placeholder 4">
            <a:extLst>
              <a:ext uri="{FF2B5EF4-FFF2-40B4-BE49-F238E27FC236}">
                <a16:creationId xmlns:a16="http://schemas.microsoft.com/office/drawing/2014/main" id="{CBFAA423-76AA-A947-8C3F-8C8577C52FAE}"/>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5" name="Slide Number Placeholder 5">
            <a:extLst>
              <a:ext uri="{FF2B5EF4-FFF2-40B4-BE49-F238E27FC236}">
                <a16:creationId xmlns:a16="http://schemas.microsoft.com/office/drawing/2014/main" id="{12A89CE3-55D8-6547-A297-6C0D276AE7F0}"/>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340112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rge image">
    <p:bg>
      <p:bgPr>
        <a:solidFill>
          <a:schemeClr val="bg1"/>
        </a:solidFill>
        <a:effectLst/>
      </p:bgPr>
    </p:bg>
    <p:spTree>
      <p:nvGrpSpPr>
        <p:cNvPr id="1" name=""/>
        <p:cNvGrpSpPr/>
        <p:nvPr/>
      </p:nvGrpSpPr>
      <p:grpSpPr>
        <a:xfrm>
          <a:off x="0" y="0"/>
          <a:ext cx="0" cy="0"/>
          <a:chOff x="0" y="0"/>
          <a:chExt cx="0" cy="0"/>
        </a:xfrm>
      </p:grpSpPr>
      <p:sp>
        <p:nvSpPr>
          <p:cNvPr id="8" name="Platshållare för bild 28">
            <a:extLst>
              <a:ext uri="{FF2B5EF4-FFF2-40B4-BE49-F238E27FC236}">
                <a16:creationId xmlns:a16="http://schemas.microsoft.com/office/drawing/2014/main" id="{11E6DBA8-D025-BA46-8DF9-C49D43838FB4}"/>
              </a:ext>
            </a:extLst>
          </p:cNvPr>
          <p:cNvSpPr>
            <a:spLocks noGrp="1"/>
          </p:cNvSpPr>
          <p:nvPr>
            <p:ph type="pic" sz="quarter" idx="14" hasCustomPrompt="1"/>
          </p:nvPr>
        </p:nvSpPr>
        <p:spPr>
          <a:xfrm>
            <a:off x="3" y="3"/>
            <a:ext cx="12191998" cy="6857998"/>
          </a:xfrm>
          <a:custGeom>
            <a:avLst/>
            <a:gdLst>
              <a:gd name="connsiteX0" fmla="*/ 11515963 w 12191998"/>
              <a:gd name="connsiteY0" fmla="*/ 6660309 h 6857998"/>
              <a:gd name="connsiteX1" fmla="*/ 11531708 w 12191998"/>
              <a:gd name="connsiteY1" fmla="*/ 6660711 h 6857998"/>
              <a:gd name="connsiteX2" fmla="*/ 11531708 w 12191998"/>
              <a:gd name="connsiteY2" fmla="*/ 6677416 h 6857998"/>
              <a:gd name="connsiteX3" fmla="*/ 11523675 w 12191998"/>
              <a:gd name="connsiteY3" fmla="*/ 6680824 h 6857998"/>
              <a:gd name="connsiteX4" fmla="*/ 11523705 w 12191998"/>
              <a:gd name="connsiteY4" fmla="*/ 6680774 h 6857998"/>
              <a:gd name="connsiteX5" fmla="*/ 11515561 w 12191998"/>
              <a:gd name="connsiteY5" fmla="*/ 6677416 h 6857998"/>
              <a:gd name="connsiteX6" fmla="*/ 11515561 w 12191998"/>
              <a:gd name="connsiteY6" fmla="*/ 6660711 h 6857998"/>
              <a:gd name="connsiteX7" fmla="*/ 11515963 w 12191998"/>
              <a:gd name="connsiteY7" fmla="*/ 6660309 h 6857998"/>
              <a:gd name="connsiteX8" fmla="*/ 11365368 w 12191998"/>
              <a:gd name="connsiteY8" fmla="*/ 6659397 h 6857998"/>
              <a:gd name="connsiteX9" fmla="*/ 11371021 w 12191998"/>
              <a:gd name="connsiteY9" fmla="*/ 6672786 h 6857998"/>
              <a:gd name="connsiteX10" fmla="*/ 11359754 w 12191998"/>
              <a:gd name="connsiteY10" fmla="*/ 6672786 h 6857998"/>
              <a:gd name="connsiteX11" fmla="*/ 11471317 w 12191998"/>
              <a:gd name="connsiteY11" fmla="*/ 6657854 h 6857998"/>
              <a:gd name="connsiteX12" fmla="*/ 11477764 w 12191998"/>
              <a:gd name="connsiteY12" fmla="*/ 6657854 h 6857998"/>
              <a:gd name="connsiteX13" fmla="*/ 11483197 w 12191998"/>
              <a:gd name="connsiteY13" fmla="*/ 6659508 h 6857998"/>
              <a:gd name="connsiteX14" fmla="*/ 11485275 w 12191998"/>
              <a:gd name="connsiteY14" fmla="*/ 6663887 h 6857998"/>
              <a:gd name="connsiteX15" fmla="*/ 11483177 w 12191998"/>
              <a:gd name="connsiteY15" fmla="*/ 6668647 h 6857998"/>
              <a:gd name="connsiteX16" fmla="*/ 11477744 w 12191998"/>
              <a:gd name="connsiteY16" fmla="*/ 6670471 h 6857998"/>
              <a:gd name="connsiteX17" fmla="*/ 11471297 w 12191998"/>
              <a:gd name="connsiteY17" fmla="*/ 6670471 h 6857998"/>
              <a:gd name="connsiteX18" fmla="*/ 11607584 w 12191998"/>
              <a:gd name="connsiteY18" fmla="*/ 6657844 h 6857998"/>
              <a:gd name="connsiteX19" fmla="*/ 11615156 w 12191998"/>
              <a:gd name="connsiteY19" fmla="*/ 6657844 h 6857998"/>
              <a:gd name="connsiteX20" fmla="*/ 11620417 w 12191998"/>
              <a:gd name="connsiteY20" fmla="*/ 6659397 h 6857998"/>
              <a:gd name="connsiteX21" fmla="*/ 11621392 w 12191998"/>
              <a:gd name="connsiteY21" fmla="*/ 6660369 h 6857998"/>
              <a:gd name="connsiteX22" fmla="*/ 11620417 w 12191998"/>
              <a:gd name="connsiteY22" fmla="*/ 6667675 h 6857998"/>
              <a:gd name="connsiteX23" fmla="*/ 11615156 w 12191998"/>
              <a:gd name="connsiteY23" fmla="*/ 6669238 h 6857998"/>
              <a:gd name="connsiteX24" fmla="*/ 11607584 w 12191998"/>
              <a:gd name="connsiteY24" fmla="*/ 6669238 h 6857998"/>
              <a:gd name="connsiteX25" fmla="*/ 11399570 w 12191998"/>
              <a:gd name="connsiteY25" fmla="*/ 6652513 h 6857998"/>
              <a:gd name="connsiteX26" fmla="*/ 11399570 w 12191998"/>
              <a:gd name="connsiteY26" fmla="*/ 6685583 h 6857998"/>
              <a:gd name="connsiteX27" fmla="*/ 11405424 w 12191998"/>
              <a:gd name="connsiteY27" fmla="*/ 6685583 h 6857998"/>
              <a:gd name="connsiteX28" fmla="*/ 11405424 w 12191998"/>
              <a:gd name="connsiteY28" fmla="*/ 6672816 h 6857998"/>
              <a:gd name="connsiteX29" fmla="*/ 11421140 w 12191998"/>
              <a:gd name="connsiteY29" fmla="*/ 6672816 h 6857998"/>
              <a:gd name="connsiteX30" fmla="*/ 11421140 w 12191998"/>
              <a:gd name="connsiteY30" fmla="*/ 6667415 h 6857998"/>
              <a:gd name="connsiteX31" fmla="*/ 11405424 w 12191998"/>
              <a:gd name="connsiteY31" fmla="*/ 6667415 h 6857998"/>
              <a:gd name="connsiteX32" fmla="*/ 11405424 w 12191998"/>
              <a:gd name="connsiteY32" fmla="*/ 6657874 h 6857998"/>
              <a:gd name="connsiteX33" fmla="*/ 11423288 w 12191998"/>
              <a:gd name="connsiteY33" fmla="*/ 6657874 h 6857998"/>
              <a:gd name="connsiteX34" fmla="*/ 11423288 w 12191998"/>
              <a:gd name="connsiteY34" fmla="*/ 6652513 h 6857998"/>
              <a:gd name="connsiteX35" fmla="*/ 11601760 w 12191998"/>
              <a:gd name="connsiteY35" fmla="*/ 6652483 h 6857998"/>
              <a:gd name="connsiteX36" fmla="*/ 11601760 w 12191998"/>
              <a:gd name="connsiteY36" fmla="*/ 6685553 h 6857998"/>
              <a:gd name="connsiteX37" fmla="*/ 11607584 w 12191998"/>
              <a:gd name="connsiteY37" fmla="*/ 6685553 h 6857998"/>
              <a:gd name="connsiteX38" fmla="*/ 11607584 w 12191998"/>
              <a:gd name="connsiteY38" fmla="*/ 6674640 h 6857998"/>
              <a:gd name="connsiteX39" fmla="*/ 11614131 w 12191998"/>
              <a:gd name="connsiteY39" fmla="*/ 6674640 h 6857998"/>
              <a:gd name="connsiteX40" fmla="*/ 11623159 w 12191998"/>
              <a:gd name="connsiteY40" fmla="*/ 6685583 h 6857998"/>
              <a:gd name="connsiteX41" fmla="*/ 11630278 w 12191998"/>
              <a:gd name="connsiteY41" fmla="*/ 6685583 h 6857998"/>
              <a:gd name="connsiteX42" fmla="*/ 11620668 w 12191998"/>
              <a:gd name="connsiteY42" fmla="*/ 6673838 h 6857998"/>
              <a:gd name="connsiteX43" fmla="*/ 11626252 w 12191998"/>
              <a:gd name="connsiteY43" fmla="*/ 6669950 h 6857998"/>
              <a:gd name="connsiteX44" fmla="*/ 11628260 w 12191998"/>
              <a:gd name="connsiteY44" fmla="*/ 6663566 h 6857998"/>
              <a:gd name="connsiteX45" fmla="*/ 11624645 w 12191998"/>
              <a:gd name="connsiteY45" fmla="*/ 6655549 h 6857998"/>
              <a:gd name="connsiteX46" fmla="*/ 11615377 w 12191998"/>
              <a:gd name="connsiteY46" fmla="*/ 6652483 h 6857998"/>
              <a:gd name="connsiteX47" fmla="*/ 11643302 w 12191998"/>
              <a:gd name="connsiteY47" fmla="*/ 6652433 h 6857998"/>
              <a:gd name="connsiteX48" fmla="*/ 11656627 w 12191998"/>
              <a:gd name="connsiteY48" fmla="*/ 6674400 h 6857998"/>
              <a:gd name="connsiteX49" fmla="*/ 11656627 w 12191998"/>
              <a:gd name="connsiteY49" fmla="*/ 6685553 h 6857998"/>
              <a:gd name="connsiteX50" fmla="*/ 11662582 w 12191998"/>
              <a:gd name="connsiteY50" fmla="*/ 6685553 h 6857998"/>
              <a:gd name="connsiteX51" fmla="*/ 11662582 w 12191998"/>
              <a:gd name="connsiteY51" fmla="*/ 6674400 h 6857998"/>
              <a:gd name="connsiteX52" fmla="*/ 11675857 w 12191998"/>
              <a:gd name="connsiteY52" fmla="*/ 6652433 h 6857998"/>
              <a:gd name="connsiteX53" fmla="*/ 11669360 w 12191998"/>
              <a:gd name="connsiteY53" fmla="*/ 6652433 h 6857998"/>
              <a:gd name="connsiteX54" fmla="*/ 11659550 w 12191998"/>
              <a:gd name="connsiteY54" fmla="*/ 6668648 h 6857998"/>
              <a:gd name="connsiteX55" fmla="*/ 11649799 w 12191998"/>
              <a:gd name="connsiteY55" fmla="*/ 6652433 h 6857998"/>
              <a:gd name="connsiteX56" fmla="*/ 11552736 w 12191998"/>
              <a:gd name="connsiteY56" fmla="*/ 6652433 h 6857998"/>
              <a:gd name="connsiteX57" fmla="*/ 11566061 w 12191998"/>
              <a:gd name="connsiteY57" fmla="*/ 6674400 h 6857998"/>
              <a:gd name="connsiteX58" fmla="*/ 11566061 w 12191998"/>
              <a:gd name="connsiteY58" fmla="*/ 6685553 h 6857998"/>
              <a:gd name="connsiteX59" fmla="*/ 11572016 w 12191998"/>
              <a:gd name="connsiteY59" fmla="*/ 6685553 h 6857998"/>
              <a:gd name="connsiteX60" fmla="*/ 11572016 w 12191998"/>
              <a:gd name="connsiteY60" fmla="*/ 6674400 h 6857998"/>
              <a:gd name="connsiteX61" fmla="*/ 11585291 w 12191998"/>
              <a:gd name="connsiteY61" fmla="*/ 6652433 h 6857998"/>
              <a:gd name="connsiteX62" fmla="*/ 11578794 w 12191998"/>
              <a:gd name="connsiteY62" fmla="*/ 6652433 h 6857998"/>
              <a:gd name="connsiteX63" fmla="*/ 11568993 w 12191998"/>
              <a:gd name="connsiteY63" fmla="*/ 6668648 h 6857998"/>
              <a:gd name="connsiteX64" fmla="*/ 11559233 w 12191998"/>
              <a:gd name="connsiteY64" fmla="*/ 6652433 h 6857998"/>
              <a:gd name="connsiteX65" fmla="*/ 11465443 w 12191998"/>
              <a:gd name="connsiteY65" fmla="*/ 6652433 h 6857998"/>
              <a:gd name="connsiteX66" fmla="*/ 11465443 w 12191998"/>
              <a:gd name="connsiteY66" fmla="*/ 6685553 h 6857998"/>
              <a:gd name="connsiteX67" fmla="*/ 11471297 w 12191998"/>
              <a:gd name="connsiteY67" fmla="*/ 6685553 h 6857998"/>
              <a:gd name="connsiteX68" fmla="*/ 11471297 w 12191998"/>
              <a:gd name="connsiteY68" fmla="*/ 6675863 h 6857998"/>
              <a:gd name="connsiteX69" fmla="*/ 11477111 w 12191998"/>
              <a:gd name="connsiteY69" fmla="*/ 6675863 h 6857998"/>
              <a:gd name="connsiteX70" fmla="*/ 11487203 w 12191998"/>
              <a:gd name="connsiteY70" fmla="*/ 6672596 h 6857998"/>
              <a:gd name="connsiteX71" fmla="*/ 11491059 w 12191998"/>
              <a:gd name="connsiteY71" fmla="*/ 6663877 h 6857998"/>
              <a:gd name="connsiteX72" fmla="*/ 11487454 w 12191998"/>
              <a:gd name="connsiteY72" fmla="*/ 6655600 h 6857998"/>
              <a:gd name="connsiteX73" fmla="*/ 11477935 w 12191998"/>
              <a:gd name="connsiteY73" fmla="*/ 6652433 h 6857998"/>
              <a:gd name="connsiteX74" fmla="*/ 11362636 w 12191998"/>
              <a:gd name="connsiteY74" fmla="*/ 6652242 h 6857998"/>
              <a:gd name="connsiteX75" fmla="*/ 11348096 w 12191998"/>
              <a:gd name="connsiteY75" fmla="*/ 6685553 h 6857998"/>
              <a:gd name="connsiteX76" fmla="*/ 11354382 w 12191998"/>
              <a:gd name="connsiteY76" fmla="*/ 6685553 h 6857998"/>
              <a:gd name="connsiteX77" fmla="*/ 11357465 w 12191998"/>
              <a:gd name="connsiteY77" fmla="*/ 6678197 h 6857998"/>
              <a:gd name="connsiteX78" fmla="*/ 11373270 w 12191998"/>
              <a:gd name="connsiteY78" fmla="*/ 6678197 h 6857998"/>
              <a:gd name="connsiteX79" fmla="*/ 11376393 w 12191998"/>
              <a:gd name="connsiteY79" fmla="*/ 6685553 h 6857998"/>
              <a:gd name="connsiteX80" fmla="*/ 11382639 w 12191998"/>
              <a:gd name="connsiteY80" fmla="*/ 6685553 h 6857998"/>
              <a:gd name="connsiteX81" fmla="*/ 11368149 w 12191998"/>
              <a:gd name="connsiteY81" fmla="*/ 6652242 h 6857998"/>
              <a:gd name="connsiteX82" fmla="*/ 11523633 w 12191998"/>
              <a:gd name="connsiteY82" fmla="*/ 6651733 h 6857998"/>
              <a:gd name="connsiteX83" fmla="*/ 11511384 w 12191998"/>
              <a:gd name="connsiteY83" fmla="*/ 6656873 h 6857998"/>
              <a:gd name="connsiteX84" fmla="*/ 11506363 w 12191998"/>
              <a:gd name="connsiteY84" fmla="*/ 6669039 h 6857998"/>
              <a:gd name="connsiteX85" fmla="*/ 11511514 w 12191998"/>
              <a:gd name="connsiteY85" fmla="*/ 6681376 h 6857998"/>
              <a:gd name="connsiteX86" fmla="*/ 11536066 w 12191998"/>
              <a:gd name="connsiteY86" fmla="*/ 6681248 h 6857998"/>
              <a:gd name="connsiteX87" fmla="*/ 11535936 w 12191998"/>
              <a:gd name="connsiteY87" fmla="*/ 6656743 h 6857998"/>
              <a:gd name="connsiteX88" fmla="*/ 11523633 w 12191998"/>
              <a:gd name="connsiteY88" fmla="*/ 6651733 h 6857998"/>
              <a:gd name="connsiteX89" fmla="*/ 11365378 w 12191998"/>
              <a:gd name="connsiteY89" fmla="*/ 6645509 h 6857998"/>
              <a:gd name="connsiteX90" fmla="*/ 11367386 w 12191998"/>
              <a:gd name="connsiteY90" fmla="*/ 6646581 h 6857998"/>
              <a:gd name="connsiteX91" fmla="*/ 11367386 w 12191998"/>
              <a:gd name="connsiteY91" fmla="*/ 6648916 h 6857998"/>
              <a:gd name="connsiteX92" fmla="*/ 11365378 w 12191998"/>
              <a:gd name="connsiteY92" fmla="*/ 6649988 h 6857998"/>
              <a:gd name="connsiteX93" fmla="*/ 11363430 w 12191998"/>
              <a:gd name="connsiteY93" fmla="*/ 6648916 h 6857998"/>
              <a:gd name="connsiteX94" fmla="*/ 11363430 w 12191998"/>
              <a:gd name="connsiteY94" fmla="*/ 6646581 h 6857998"/>
              <a:gd name="connsiteX95" fmla="*/ 11365378 w 12191998"/>
              <a:gd name="connsiteY95" fmla="*/ 6645509 h 6857998"/>
              <a:gd name="connsiteX96" fmla="*/ 11361431 w 12191998"/>
              <a:gd name="connsiteY96" fmla="*/ 6644045 h 6857998"/>
              <a:gd name="connsiteX97" fmla="*/ 11359965 w 12191998"/>
              <a:gd name="connsiteY97" fmla="*/ 6647743 h 6857998"/>
              <a:gd name="connsiteX98" fmla="*/ 11361431 w 12191998"/>
              <a:gd name="connsiteY98" fmla="*/ 6651451 h 6857998"/>
              <a:gd name="connsiteX99" fmla="*/ 11369334 w 12191998"/>
              <a:gd name="connsiteY99" fmla="*/ 6651451 h 6857998"/>
              <a:gd name="connsiteX100" fmla="*/ 11369334 w 12191998"/>
              <a:gd name="connsiteY100" fmla="*/ 6644045 h 6857998"/>
              <a:gd name="connsiteX101" fmla="*/ 11361431 w 12191998"/>
              <a:gd name="connsiteY101" fmla="*/ 6644045 h 6857998"/>
              <a:gd name="connsiteX102" fmla="*/ 11528686 w 12191998"/>
              <a:gd name="connsiteY102" fmla="*/ 6642011 h 6857998"/>
              <a:gd name="connsiteX103" fmla="*/ 11526175 w 12191998"/>
              <a:gd name="connsiteY103" fmla="*/ 6643063 h 6857998"/>
              <a:gd name="connsiteX104" fmla="*/ 11526035 w 12191998"/>
              <a:gd name="connsiteY104" fmla="*/ 6643203 h 6857998"/>
              <a:gd name="connsiteX105" fmla="*/ 11526175 w 12191998"/>
              <a:gd name="connsiteY105" fmla="*/ 6647934 h 6857998"/>
              <a:gd name="connsiteX106" fmla="*/ 11531196 w 12191998"/>
              <a:gd name="connsiteY106" fmla="*/ 6647934 h 6857998"/>
              <a:gd name="connsiteX107" fmla="*/ 11531246 w 12191998"/>
              <a:gd name="connsiteY107" fmla="*/ 6647882 h 6857998"/>
              <a:gd name="connsiteX108" fmla="*/ 11531196 w 12191998"/>
              <a:gd name="connsiteY108" fmla="*/ 6643063 h 6857998"/>
              <a:gd name="connsiteX109" fmla="*/ 11528655 w 12191998"/>
              <a:gd name="connsiteY109" fmla="*/ 6642061 h 6857998"/>
              <a:gd name="connsiteX110" fmla="*/ 11518533 w 12191998"/>
              <a:gd name="connsiteY110" fmla="*/ 6642011 h 6857998"/>
              <a:gd name="connsiteX111" fmla="*/ 11516023 w 12191998"/>
              <a:gd name="connsiteY111" fmla="*/ 6643063 h 6857998"/>
              <a:gd name="connsiteX112" fmla="*/ 11515882 w 12191998"/>
              <a:gd name="connsiteY112" fmla="*/ 6643203 h 6857998"/>
              <a:gd name="connsiteX113" fmla="*/ 11516023 w 12191998"/>
              <a:gd name="connsiteY113" fmla="*/ 6647934 h 6857998"/>
              <a:gd name="connsiteX114" fmla="*/ 11521044 w 12191998"/>
              <a:gd name="connsiteY114" fmla="*/ 6647934 h 6857998"/>
              <a:gd name="connsiteX115" fmla="*/ 11521094 w 12191998"/>
              <a:gd name="connsiteY115" fmla="*/ 6647882 h 6857998"/>
              <a:gd name="connsiteX116" fmla="*/ 11521044 w 12191998"/>
              <a:gd name="connsiteY116" fmla="*/ 6643063 h 6857998"/>
              <a:gd name="connsiteX117" fmla="*/ 11518503 w 12191998"/>
              <a:gd name="connsiteY117" fmla="*/ 6642061 h 6857998"/>
              <a:gd name="connsiteX118" fmla="*/ 10976109 w 12191998"/>
              <a:gd name="connsiteY118" fmla="*/ 6427326 h 6857998"/>
              <a:gd name="connsiteX119" fmla="*/ 10943811 w 12191998"/>
              <a:gd name="connsiteY119" fmla="*/ 6630260 h 6857998"/>
              <a:gd name="connsiteX120" fmla="*/ 10866195 w 12191998"/>
              <a:gd name="connsiteY120" fmla="*/ 6665838 h 6857998"/>
              <a:gd name="connsiteX121" fmla="*/ 10956034 w 12191998"/>
              <a:gd name="connsiteY121" fmla="*/ 6423847 h 6857998"/>
              <a:gd name="connsiteX122" fmla="*/ 10957923 w 12191998"/>
              <a:gd name="connsiteY122" fmla="*/ 6426133 h 6857998"/>
              <a:gd name="connsiteX123" fmla="*/ 10851387 w 12191998"/>
              <a:gd name="connsiteY123" fmla="*/ 6657291 h 6857998"/>
              <a:gd name="connsiteX124" fmla="*/ 10848505 w 12191998"/>
              <a:gd name="connsiteY124" fmla="*/ 6657192 h 6857998"/>
              <a:gd name="connsiteX125" fmla="*/ 10807958 w 12191998"/>
              <a:gd name="connsiteY125" fmla="*/ 6549663 h 6857998"/>
              <a:gd name="connsiteX126" fmla="*/ 11734579 w 12191998"/>
              <a:gd name="connsiteY126" fmla="*/ 6423748 h 6857998"/>
              <a:gd name="connsiteX127" fmla="*/ 11806431 w 12191998"/>
              <a:gd name="connsiteY127" fmla="*/ 6526110 h 6857998"/>
              <a:gd name="connsiteX128" fmla="*/ 11806431 w 12191998"/>
              <a:gd name="connsiteY128" fmla="*/ 6596868 h 6857998"/>
              <a:gd name="connsiteX129" fmla="*/ 11827599 w 12191998"/>
              <a:gd name="connsiteY129" fmla="*/ 6596868 h 6857998"/>
              <a:gd name="connsiteX130" fmla="*/ 11827599 w 12191998"/>
              <a:gd name="connsiteY130" fmla="*/ 6526110 h 6857998"/>
              <a:gd name="connsiteX131" fmla="*/ 11899450 w 12191998"/>
              <a:gd name="connsiteY131" fmla="*/ 6423748 h 6857998"/>
              <a:gd name="connsiteX132" fmla="*/ 11875102 w 12191998"/>
              <a:gd name="connsiteY132" fmla="*/ 6423748 h 6857998"/>
              <a:gd name="connsiteX133" fmla="*/ 11819549 w 12191998"/>
              <a:gd name="connsiteY133" fmla="*/ 6503948 h 6857998"/>
              <a:gd name="connsiteX134" fmla="*/ 11814679 w 12191998"/>
              <a:gd name="connsiteY134" fmla="*/ 6503948 h 6857998"/>
              <a:gd name="connsiteX135" fmla="*/ 11758927 w 12191998"/>
              <a:gd name="connsiteY135" fmla="*/ 6423748 h 6857998"/>
              <a:gd name="connsiteX136" fmla="*/ 11539794 w 12191998"/>
              <a:gd name="connsiteY136" fmla="*/ 6423748 h 6857998"/>
              <a:gd name="connsiteX137" fmla="*/ 11539794 w 12191998"/>
              <a:gd name="connsiteY137" fmla="*/ 6596868 h 6857998"/>
              <a:gd name="connsiteX138" fmla="*/ 11561061 w 12191998"/>
              <a:gd name="connsiteY138" fmla="*/ 6596868 h 6857998"/>
              <a:gd name="connsiteX139" fmla="*/ 11561061 w 12191998"/>
              <a:gd name="connsiteY139" fmla="*/ 6446307 h 6857998"/>
              <a:gd name="connsiteX140" fmla="*/ 11565037 w 12191998"/>
              <a:gd name="connsiteY140" fmla="*/ 6442332 h 6857998"/>
              <a:gd name="connsiteX141" fmla="*/ 11634305 w 12191998"/>
              <a:gd name="connsiteY141" fmla="*/ 6442332 h 6857998"/>
              <a:gd name="connsiteX142" fmla="*/ 11665709 w 12191998"/>
              <a:gd name="connsiteY142" fmla="*/ 6453264 h 6857998"/>
              <a:gd name="connsiteX143" fmla="*/ 11674156 w 12191998"/>
              <a:gd name="connsiteY143" fmla="*/ 6474034 h 6857998"/>
              <a:gd name="connsiteX144" fmla="*/ 11640069 w 12191998"/>
              <a:gd name="connsiteY144" fmla="*/ 6505935 h 6857998"/>
              <a:gd name="connsiteX145" fmla="*/ 11579546 w 12191998"/>
              <a:gd name="connsiteY145" fmla="*/ 6505935 h 6857998"/>
              <a:gd name="connsiteX146" fmla="*/ 11579546 w 12191998"/>
              <a:gd name="connsiteY146" fmla="*/ 6524519 h 6857998"/>
              <a:gd name="connsiteX147" fmla="*/ 11627348 w 12191998"/>
              <a:gd name="connsiteY147" fmla="*/ 6524519 h 6857998"/>
              <a:gd name="connsiteX148" fmla="*/ 11676839 w 12191998"/>
              <a:gd name="connsiteY148" fmla="*/ 6596868 h 6857998"/>
              <a:gd name="connsiteX149" fmla="*/ 11701088 w 12191998"/>
              <a:gd name="connsiteY149" fmla="*/ 6596868 h 6857998"/>
              <a:gd name="connsiteX150" fmla="*/ 11649609 w 12191998"/>
              <a:gd name="connsiteY150" fmla="*/ 6523029 h 6857998"/>
              <a:gd name="connsiteX151" fmla="*/ 11651000 w 12191998"/>
              <a:gd name="connsiteY151" fmla="*/ 6522731 h 6857998"/>
              <a:gd name="connsiteX152" fmla="*/ 11655572 w 12191998"/>
              <a:gd name="connsiteY152" fmla="*/ 6521637 h 6857998"/>
              <a:gd name="connsiteX153" fmla="*/ 11695225 w 12191998"/>
              <a:gd name="connsiteY153" fmla="*/ 6474233 h 6857998"/>
              <a:gd name="connsiteX154" fmla="*/ 11682206 w 12191998"/>
              <a:gd name="connsiteY154" fmla="*/ 6440941 h 6857998"/>
              <a:gd name="connsiteX155" fmla="*/ 11634305 w 12191998"/>
              <a:gd name="connsiteY155" fmla="*/ 6423748 h 6857998"/>
              <a:gd name="connsiteX156" fmla="*/ 11347692 w 12191998"/>
              <a:gd name="connsiteY156" fmla="*/ 6423748 h 6857998"/>
              <a:gd name="connsiteX157" fmla="*/ 11347692 w 12191998"/>
              <a:gd name="connsiteY157" fmla="*/ 6596868 h 6857998"/>
              <a:gd name="connsiteX158" fmla="*/ 11368959 w 12191998"/>
              <a:gd name="connsiteY158" fmla="*/ 6596868 h 6857998"/>
              <a:gd name="connsiteX159" fmla="*/ 11368959 w 12191998"/>
              <a:gd name="connsiteY159" fmla="*/ 6528395 h 6857998"/>
              <a:gd name="connsiteX160" fmla="*/ 11372935 w 12191998"/>
              <a:gd name="connsiteY160" fmla="*/ 6524420 h 6857998"/>
              <a:gd name="connsiteX161" fmla="*/ 11461681 w 12191998"/>
              <a:gd name="connsiteY161" fmla="*/ 6524420 h 6857998"/>
              <a:gd name="connsiteX162" fmla="*/ 11461681 w 12191998"/>
              <a:gd name="connsiteY162" fmla="*/ 6505836 h 6857998"/>
              <a:gd name="connsiteX163" fmla="*/ 11372935 w 12191998"/>
              <a:gd name="connsiteY163" fmla="*/ 6505836 h 6857998"/>
              <a:gd name="connsiteX164" fmla="*/ 11368959 w 12191998"/>
              <a:gd name="connsiteY164" fmla="*/ 6501861 h 6857998"/>
              <a:gd name="connsiteX165" fmla="*/ 11368959 w 12191998"/>
              <a:gd name="connsiteY165" fmla="*/ 6447798 h 6857998"/>
              <a:gd name="connsiteX166" fmla="*/ 11372935 w 12191998"/>
              <a:gd name="connsiteY166" fmla="*/ 6443823 h 6857998"/>
              <a:gd name="connsiteX167" fmla="*/ 11482650 w 12191998"/>
              <a:gd name="connsiteY167" fmla="*/ 6443823 h 6857998"/>
              <a:gd name="connsiteX168" fmla="*/ 11482650 w 12191998"/>
              <a:gd name="connsiteY168" fmla="*/ 6423748 h 6857998"/>
              <a:gd name="connsiteX169" fmla="*/ 11196336 w 12191998"/>
              <a:gd name="connsiteY169" fmla="*/ 6423748 h 6857998"/>
              <a:gd name="connsiteX170" fmla="*/ 11116633 w 12191998"/>
              <a:gd name="connsiteY170" fmla="*/ 6596868 h 6857998"/>
              <a:gd name="connsiteX171" fmla="*/ 11138497 w 12191998"/>
              <a:gd name="connsiteY171" fmla="*/ 6596868 h 6857998"/>
              <a:gd name="connsiteX172" fmla="*/ 11202895 w 12191998"/>
              <a:gd name="connsiteY172" fmla="*/ 6452370 h 6857998"/>
              <a:gd name="connsiteX173" fmla="*/ 11208758 w 12191998"/>
              <a:gd name="connsiteY173" fmla="*/ 6452370 h 6857998"/>
              <a:gd name="connsiteX174" fmla="*/ 11242249 w 12191998"/>
              <a:gd name="connsiteY174" fmla="*/ 6526308 h 6857998"/>
              <a:gd name="connsiteX175" fmla="*/ 11190274 w 12191998"/>
              <a:gd name="connsiteY175" fmla="*/ 6526308 h 6857998"/>
              <a:gd name="connsiteX176" fmla="*/ 11182025 w 12191998"/>
              <a:gd name="connsiteY176" fmla="*/ 6544892 h 6857998"/>
              <a:gd name="connsiteX177" fmla="*/ 11250399 w 12191998"/>
              <a:gd name="connsiteY177" fmla="*/ 6544892 h 6857998"/>
              <a:gd name="connsiteX178" fmla="*/ 11273355 w 12191998"/>
              <a:gd name="connsiteY178" fmla="*/ 6596868 h 6857998"/>
              <a:gd name="connsiteX179" fmla="*/ 11296511 w 12191998"/>
              <a:gd name="connsiteY179" fmla="*/ 6596868 h 6857998"/>
              <a:gd name="connsiteX180" fmla="*/ 11216908 w 12191998"/>
              <a:gd name="connsiteY180" fmla="*/ 6423748 h 6857998"/>
              <a:gd name="connsiteX181" fmla="*/ 10943115 w 12191998"/>
              <a:gd name="connsiteY181" fmla="*/ 6408543 h 6857998"/>
              <a:gd name="connsiteX182" fmla="*/ 10945003 w 12191998"/>
              <a:gd name="connsiteY182" fmla="*/ 6410828 h 6857998"/>
              <a:gd name="connsiteX183" fmla="*/ 10787883 w 12191998"/>
              <a:gd name="connsiteY183" fmla="*/ 6544396 h 6857998"/>
              <a:gd name="connsiteX184" fmla="*/ 10834294 w 12191998"/>
              <a:gd name="connsiteY184" fmla="*/ 6667627 h 6857998"/>
              <a:gd name="connsiteX185" fmla="*/ 10721199 w 12191998"/>
              <a:gd name="connsiteY185" fmla="*/ 6612272 h 6857998"/>
              <a:gd name="connsiteX186" fmla="*/ 10684727 w 12191998"/>
              <a:gd name="connsiteY186" fmla="*/ 6491724 h 6857998"/>
              <a:gd name="connsiteX187" fmla="*/ 10769896 w 12191998"/>
              <a:gd name="connsiteY187" fmla="*/ 6535252 h 6857998"/>
              <a:gd name="connsiteX188" fmla="*/ 10783709 w 12191998"/>
              <a:gd name="connsiteY188" fmla="*/ 6523526 h 6857998"/>
              <a:gd name="connsiteX189" fmla="*/ 10697348 w 12191998"/>
              <a:gd name="connsiteY189" fmla="*/ 6479401 h 6857998"/>
              <a:gd name="connsiteX190" fmla="*/ 10697746 w 12191998"/>
              <a:gd name="connsiteY190" fmla="*/ 6476519 h 6857998"/>
              <a:gd name="connsiteX191" fmla="*/ 10842729 w 12191998"/>
              <a:gd name="connsiteY191" fmla="*/ 6352120 h 6857998"/>
              <a:gd name="connsiteX192" fmla="*/ 10944705 w 12191998"/>
              <a:gd name="connsiteY192" fmla="*/ 6390456 h 6857998"/>
              <a:gd name="connsiteX193" fmla="*/ 10691584 w 12191998"/>
              <a:gd name="connsiteY193" fmla="*/ 6460519 h 6857998"/>
              <a:gd name="connsiteX194" fmla="*/ 10739187 w 12191998"/>
              <a:gd name="connsiteY194" fmla="*/ 6389661 h 6857998"/>
              <a:gd name="connsiteX195" fmla="*/ 10842729 w 12191998"/>
              <a:gd name="connsiteY195" fmla="*/ 6352120 h 6857998"/>
              <a:gd name="connsiteX196" fmla="*/ 10855623 w 12191998"/>
              <a:gd name="connsiteY196" fmla="*/ 6335536 h 6857998"/>
              <a:gd name="connsiteX197" fmla="*/ 10728156 w 12191998"/>
              <a:gd name="connsiteY197" fmla="*/ 6376642 h 6857998"/>
              <a:gd name="connsiteX198" fmla="*/ 10708180 w 12191998"/>
              <a:gd name="connsiteY198" fmla="*/ 6623303 h 6857998"/>
              <a:gd name="connsiteX199" fmla="*/ 10954842 w 12191998"/>
              <a:gd name="connsiteY199" fmla="*/ 6643279 h 6857998"/>
              <a:gd name="connsiteX200" fmla="*/ 10974817 w 12191998"/>
              <a:gd name="connsiteY200" fmla="*/ 6396617 h 6857998"/>
              <a:gd name="connsiteX201" fmla="*/ 10855623 w 12191998"/>
              <a:gd name="connsiteY201" fmla="*/ 6335536 h 6857998"/>
              <a:gd name="connsiteX202" fmla="*/ 0 w 12191998"/>
              <a:gd name="connsiteY202" fmla="*/ 0 h 6857998"/>
              <a:gd name="connsiteX203" fmla="*/ 12191998 w 12191998"/>
              <a:gd name="connsiteY203" fmla="*/ 0 h 6857998"/>
              <a:gd name="connsiteX204" fmla="*/ 12191998 w 12191998"/>
              <a:gd name="connsiteY204" fmla="*/ 6857998 h 6857998"/>
              <a:gd name="connsiteX205" fmla="*/ 0 w 12191998"/>
              <a:gd name="connsiteY205"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12191998" h="6857998">
                <a:moveTo>
                  <a:pt x="11515963" y="6660309"/>
                </a:moveTo>
                <a:cubicBezTo>
                  <a:pt x="11520421" y="6656081"/>
                  <a:pt x="11527471" y="6656261"/>
                  <a:pt x="11531708" y="6660711"/>
                </a:cubicBezTo>
                <a:cubicBezTo>
                  <a:pt x="11536066" y="6665429"/>
                  <a:pt x="11536066" y="6672698"/>
                  <a:pt x="11531708" y="6677416"/>
                </a:cubicBezTo>
                <a:cubicBezTo>
                  <a:pt x="11529640" y="6679641"/>
                  <a:pt x="11526718" y="6680880"/>
                  <a:pt x="11523675" y="6680824"/>
                </a:cubicBezTo>
                <a:lnTo>
                  <a:pt x="11523705" y="6680774"/>
                </a:lnTo>
                <a:cubicBezTo>
                  <a:pt x="11520632" y="6680869"/>
                  <a:pt x="11517670" y="6679647"/>
                  <a:pt x="11515561" y="6677416"/>
                </a:cubicBezTo>
                <a:cubicBezTo>
                  <a:pt x="11511203" y="6672698"/>
                  <a:pt x="11511203" y="6665429"/>
                  <a:pt x="11515561" y="6660711"/>
                </a:cubicBezTo>
                <a:cubicBezTo>
                  <a:pt x="11515692" y="6660574"/>
                  <a:pt x="11515822" y="6660439"/>
                  <a:pt x="11515963" y="6660309"/>
                </a:cubicBezTo>
                <a:close/>
                <a:moveTo>
                  <a:pt x="11365368" y="6659397"/>
                </a:moveTo>
                <a:lnTo>
                  <a:pt x="11371021" y="6672786"/>
                </a:lnTo>
                <a:lnTo>
                  <a:pt x="11359754" y="6672786"/>
                </a:lnTo>
                <a:close/>
                <a:moveTo>
                  <a:pt x="11471317" y="6657854"/>
                </a:moveTo>
                <a:lnTo>
                  <a:pt x="11477764" y="6657854"/>
                </a:lnTo>
                <a:cubicBezTo>
                  <a:pt x="11479712" y="6657761"/>
                  <a:pt x="11481630" y="6658345"/>
                  <a:pt x="11483197" y="6659508"/>
                </a:cubicBezTo>
                <a:cubicBezTo>
                  <a:pt x="11484552" y="6660551"/>
                  <a:pt x="11485326" y="6662180"/>
                  <a:pt x="11485275" y="6663887"/>
                </a:cubicBezTo>
                <a:cubicBezTo>
                  <a:pt x="11485326" y="6665707"/>
                  <a:pt x="11484552" y="6667453"/>
                  <a:pt x="11483177" y="6668647"/>
                </a:cubicBezTo>
                <a:cubicBezTo>
                  <a:pt x="11481660" y="6669911"/>
                  <a:pt x="11479722" y="6670561"/>
                  <a:pt x="11477744" y="6670471"/>
                </a:cubicBezTo>
                <a:lnTo>
                  <a:pt x="11471297" y="6670471"/>
                </a:lnTo>
                <a:close/>
                <a:moveTo>
                  <a:pt x="11607584" y="6657844"/>
                </a:moveTo>
                <a:lnTo>
                  <a:pt x="11615156" y="6657844"/>
                </a:lnTo>
                <a:cubicBezTo>
                  <a:pt x="11617033" y="6657761"/>
                  <a:pt x="11618891" y="6658308"/>
                  <a:pt x="11620417" y="6659397"/>
                </a:cubicBezTo>
                <a:cubicBezTo>
                  <a:pt x="11620779" y="6659677"/>
                  <a:pt x="11621110" y="6660004"/>
                  <a:pt x="11621392" y="6660369"/>
                </a:cubicBezTo>
                <a:cubicBezTo>
                  <a:pt x="11623149" y="6662655"/>
                  <a:pt x="11622707" y="6665926"/>
                  <a:pt x="11620417" y="6667675"/>
                </a:cubicBezTo>
                <a:cubicBezTo>
                  <a:pt x="11618891" y="6668767"/>
                  <a:pt x="11617033" y="6669319"/>
                  <a:pt x="11615156" y="6669238"/>
                </a:cubicBezTo>
                <a:lnTo>
                  <a:pt x="11607584" y="6669238"/>
                </a:lnTo>
                <a:close/>
                <a:moveTo>
                  <a:pt x="11399570" y="6652513"/>
                </a:moveTo>
                <a:lnTo>
                  <a:pt x="11399570" y="6685583"/>
                </a:lnTo>
                <a:lnTo>
                  <a:pt x="11405424" y="6685583"/>
                </a:lnTo>
                <a:lnTo>
                  <a:pt x="11405424" y="6672816"/>
                </a:lnTo>
                <a:lnTo>
                  <a:pt x="11421140" y="6672816"/>
                </a:lnTo>
                <a:lnTo>
                  <a:pt x="11421140" y="6667415"/>
                </a:lnTo>
                <a:lnTo>
                  <a:pt x="11405424" y="6667415"/>
                </a:lnTo>
                <a:lnTo>
                  <a:pt x="11405424" y="6657874"/>
                </a:lnTo>
                <a:lnTo>
                  <a:pt x="11423288" y="6657874"/>
                </a:lnTo>
                <a:lnTo>
                  <a:pt x="11423288" y="6652513"/>
                </a:lnTo>
                <a:close/>
                <a:moveTo>
                  <a:pt x="11601760" y="6652483"/>
                </a:moveTo>
                <a:lnTo>
                  <a:pt x="11601760" y="6685553"/>
                </a:lnTo>
                <a:lnTo>
                  <a:pt x="11607584" y="6685553"/>
                </a:lnTo>
                <a:lnTo>
                  <a:pt x="11607584" y="6674640"/>
                </a:lnTo>
                <a:lnTo>
                  <a:pt x="11614131" y="6674640"/>
                </a:lnTo>
                <a:lnTo>
                  <a:pt x="11623159" y="6685583"/>
                </a:lnTo>
                <a:lnTo>
                  <a:pt x="11630278" y="6685583"/>
                </a:lnTo>
                <a:lnTo>
                  <a:pt x="11620668" y="6673838"/>
                </a:lnTo>
                <a:cubicBezTo>
                  <a:pt x="11622898" y="6673166"/>
                  <a:pt x="11624846" y="6671804"/>
                  <a:pt x="11626252" y="6669950"/>
                </a:cubicBezTo>
                <a:cubicBezTo>
                  <a:pt x="11627607" y="6668101"/>
                  <a:pt x="11628310" y="6665857"/>
                  <a:pt x="11628260" y="6663566"/>
                </a:cubicBezTo>
                <a:cubicBezTo>
                  <a:pt x="11628360" y="6660481"/>
                  <a:pt x="11627025" y="6657523"/>
                  <a:pt x="11624645" y="6655549"/>
                </a:cubicBezTo>
                <a:cubicBezTo>
                  <a:pt x="11622034" y="6653424"/>
                  <a:pt x="11618741" y="6652332"/>
                  <a:pt x="11615377" y="6652483"/>
                </a:cubicBezTo>
                <a:close/>
                <a:moveTo>
                  <a:pt x="11643302" y="6652433"/>
                </a:moveTo>
                <a:lnTo>
                  <a:pt x="11656627" y="6674400"/>
                </a:lnTo>
                <a:lnTo>
                  <a:pt x="11656627" y="6685553"/>
                </a:lnTo>
                <a:lnTo>
                  <a:pt x="11662582" y="6685553"/>
                </a:lnTo>
                <a:lnTo>
                  <a:pt x="11662582" y="6674400"/>
                </a:lnTo>
                <a:lnTo>
                  <a:pt x="11675857" y="6652433"/>
                </a:lnTo>
                <a:lnTo>
                  <a:pt x="11669360" y="6652433"/>
                </a:lnTo>
                <a:lnTo>
                  <a:pt x="11659550" y="6668648"/>
                </a:lnTo>
                <a:lnTo>
                  <a:pt x="11649799" y="6652433"/>
                </a:lnTo>
                <a:close/>
                <a:moveTo>
                  <a:pt x="11552736" y="6652433"/>
                </a:moveTo>
                <a:lnTo>
                  <a:pt x="11566061" y="6674400"/>
                </a:lnTo>
                <a:lnTo>
                  <a:pt x="11566061" y="6685553"/>
                </a:lnTo>
                <a:lnTo>
                  <a:pt x="11572016" y="6685553"/>
                </a:lnTo>
                <a:lnTo>
                  <a:pt x="11572016" y="6674400"/>
                </a:lnTo>
                <a:lnTo>
                  <a:pt x="11585291" y="6652433"/>
                </a:lnTo>
                <a:lnTo>
                  <a:pt x="11578794" y="6652433"/>
                </a:lnTo>
                <a:lnTo>
                  <a:pt x="11568993" y="6668648"/>
                </a:lnTo>
                <a:lnTo>
                  <a:pt x="11559233" y="6652433"/>
                </a:lnTo>
                <a:close/>
                <a:moveTo>
                  <a:pt x="11465443" y="6652433"/>
                </a:moveTo>
                <a:lnTo>
                  <a:pt x="11465443" y="6685553"/>
                </a:lnTo>
                <a:lnTo>
                  <a:pt x="11471297" y="6685553"/>
                </a:lnTo>
                <a:lnTo>
                  <a:pt x="11471297" y="6675863"/>
                </a:lnTo>
                <a:lnTo>
                  <a:pt x="11477111" y="6675863"/>
                </a:lnTo>
                <a:cubicBezTo>
                  <a:pt x="11481339" y="6675856"/>
                  <a:pt x="11484703" y="6674767"/>
                  <a:pt x="11487203" y="6672596"/>
                </a:cubicBezTo>
                <a:cubicBezTo>
                  <a:pt x="11489764" y="6670438"/>
                  <a:pt x="11491190" y="6667221"/>
                  <a:pt x="11491059" y="6663877"/>
                </a:cubicBezTo>
                <a:cubicBezTo>
                  <a:pt x="11491160" y="6660717"/>
                  <a:pt x="11489844" y="6657678"/>
                  <a:pt x="11487454" y="6655600"/>
                </a:cubicBezTo>
                <a:cubicBezTo>
                  <a:pt x="11484783" y="6653397"/>
                  <a:pt x="11481389" y="6652268"/>
                  <a:pt x="11477935" y="6652433"/>
                </a:cubicBezTo>
                <a:close/>
                <a:moveTo>
                  <a:pt x="11362636" y="6652242"/>
                </a:moveTo>
                <a:lnTo>
                  <a:pt x="11348096" y="6685553"/>
                </a:lnTo>
                <a:lnTo>
                  <a:pt x="11354382" y="6685553"/>
                </a:lnTo>
                <a:lnTo>
                  <a:pt x="11357465" y="6678197"/>
                </a:lnTo>
                <a:lnTo>
                  <a:pt x="11373270" y="6678197"/>
                </a:lnTo>
                <a:lnTo>
                  <a:pt x="11376393" y="6685553"/>
                </a:lnTo>
                <a:lnTo>
                  <a:pt x="11382639" y="6685553"/>
                </a:lnTo>
                <a:lnTo>
                  <a:pt x="11368149" y="6652242"/>
                </a:lnTo>
                <a:close/>
                <a:moveTo>
                  <a:pt x="11523633" y="6651733"/>
                </a:moveTo>
                <a:cubicBezTo>
                  <a:pt x="11519191" y="6651757"/>
                  <a:pt x="11514758" y="6653472"/>
                  <a:pt x="11511384" y="6656873"/>
                </a:cubicBezTo>
                <a:cubicBezTo>
                  <a:pt x="11508110" y="6660067"/>
                  <a:pt x="11506293" y="6664467"/>
                  <a:pt x="11506363" y="6669039"/>
                </a:cubicBezTo>
                <a:cubicBezTo>
                  <a:pt x="11506353" y="6673673"/>
                  <a:pt x="11508211" y="6678117"/>
                  <a:pt x="11511514" y="6681376"/>
                </a:cubicBezTo>
                <a:cubicBezTo>
                  <a:pt x="11518333" y="6688107"/>
                  <a:pt x="11529318" y="6688049"/>
                  <a:pt x="11536066" y="6681248"/>
                </a:cubicBezTo>
                <a:cubicBezTo>
                  <a:pt x="11542814" y="6674445"/>
                  <a:pt x="11542754" y="6663475"/>
                  <a:pt x="11535936" y="6656743"/>
                </a:cubicBezTo>
                <a:cubicBezTo>
                  <a:pt x="11532527" y="6653378"/>
                  <a:pt x="11528076" y="6651710"/>
                  <a:pt x="11523633" y="6651733"/>
                </a:cubicBezTo>
                <a:close/>
                <a:moveTo>
                  <a:pt x="11365378" y="6645509"/>
                </a:moveTo>
                <a:cubicBezTo>
                  <a:pt x="11366211" y="6645380"/>
                  <a:pt x="11367034" y="6645817"/>
                  <a:pt x="11367386" y="6646581"/>
                </a:cubicBezTo>
                <a:cubicBezTo>
                  <a:pt x="11367778" y="6647310"/>
                  <a:pt x="11367778" y="6648186"/>
                  <a:pt x="11367386" y="6648916"/>
                </a:cubicBezTo>
                <a:cubicBezTo>
                  <a:pt x="11367024" y="6649676"/>
                  <a:pt x="11366211" y="6650112"/>
                  <a:pt x="11365378" y="6649988"/>
                </a:cubicBezTo>
                <a:cubicBezTo>
                  <a:pt x="11364564" y="6650101"/>
                  <a:pt x="11363771" y="6649664"/>
                  <a:pt x="11363430" y="6648916"/>
                </a:cubicBezTo>
                <a:cubicBezTo>
                  <a:pt x="11363038" y="6648186"/>
                  <a:pt x="11363038" y="6647310"/>
                  <a:pt x="11363430" y="6646581"/>
                </a:cubicBezTo>
                <a:cubicBezTo>
                  <a:pt x="11363771" y="6645829"/>
                  <a:pt x="11364564" y="6645392"/>
                  <a:pt x="11365378" y="6645509"/>
                </a:cubicBezTo>
                <a:close/>
                <a:moveTo>
                  <a:pt x="11361431" y="6644045"/>
                </a:moveTo>
                <a:cubicBezTo>
                  <a:pt x="11360437" y="6645011"/>
                  <a:pt x="11359895" y="6646357"/>
                  <a:pt x="11359965" y="6647743"/>
                </a:cubicBezTo>
                <a:cubicBezTo>
                  <a:pt x="11359905" y="6649130"/>
                  <a:pt x="11360437" y="6650476"/>
                  <a:pt x="11361431" y="6651451"/>
                </a:cubicBezTo>
                <a:cubicBezTo>
                  <a:pt x="11363731" y="6653322"/>
                  <a:pt x="11367034" y="6653322"/>
                  <a:pt x="11369334" y="6651451"/>
                </a:cubicBezTo>
                <a:cubicBezTo>
                  <a:pt x="11371352" y="6649394"/>
                  <a:pt x="11371352" y="6646103"/>
                  <a:pt x="11369334" y="6644045"/>
                </a:cubicBezTo>
                <a:cubicBezTo>
                  <a:pt x="11367034" y="6642164"/>
                  <a:pt x="11363731" y="6642164"/>
                  <a:pt x="11361431" y="6644045"/>
                </a:cubicBezTo>
                <a:close/>
                <a:moveTo>
                  <a:pt x="11528686" y="6642011"/>
                </a:moveTo>
                <a:cubicBezTo>
                  <a:pt x="11527742" y="6642017"/>
                  <a:pt x="11526838" y="6642396"/>
                  <a:pt x="11526175" y="6643063"/>
                </a:cubicBezTo>
                <a:cubicBezTo>
                  <a:pt x="11526125" y="6643108"/>
                  <a:pt x="11526085" y="6643154"/>
                  <a:pt x="11526035" y="6643203"/>
                </a:cubicBezTo>
                <a:cubicBezTo>
                  <a:pt x="11524769" y="6644547"/>
                  <a:pt x="11524830" y="6646665"/>
                  <a:pt x="11526175" y="6647934"/>
                </a:cubicBezTo>
                <a:cubicBezTo>
                  <a:pt x="11527601" y="6649223"/>
                  <a:pt x="11529770" y="6649223"/>
                  <a:pt x="11531196" y="6647934"/>
                </a:cubicBezTo>
                <a:cubicBezTo>
                  <a:pt x="11531216" y="6647917"/>
                  <a:pt x="11531226" y="6647900"/>
                  <a:pt x="11531246" y="6647882"/>
                </a:cubicBezTo>
                <a:cubicBezTo>
                  <a:pt x="11532572" y="6646537"/>
                  <a:pt x="11532542" y="6644379"/>
                  <a:pt x="11531196" y="6643063"/>
                </a:cubicBezTo>
                <a:cubicBezTo>
                  <a:pt x="11530513" y="6642408"/>
                  <a:pt x="11529599" y="6642047"/>
                  <a:pt x="11528655" y="6642061"/>
                </a:cubicBezTo>
                <a:close/>
                <a:moveTo>
                  <a:pt x="11518533" y="6642011"/>
                </a:moveTo>
                <a:cubicBezTo>
                  <a:pt x="11517590" y="6642017"/>
                  <a:pt x="11516686" y="6642396"/>
                  <a:pt x="11516023" y="6643063"/>
                </a:cubicBezTo>
                <a:cubicBezTo>
                  <a:pt x="11515973" y="6643108"/>
                  <a:pt x="11515933" y="6643154"/>
                  <a:pt x="11515882" y="6643203"/>
                </a:cubicBezTo>
                <a:cubicBezTo>
                  <a:pt x="11514617" y="6644547"/>
                  <a:pt x="11514678" y="6646665"/>
                  <a:pt x="11516023" y="6647934"/>
                </a:cubicBezTo>
                <a:cubicBezTo>
                  <a:pt x="11517449" y="6649223"/>
                  <a:pt x="11519618" y="6649223"/>
                  <a:pt x="11521044" y="6647934"/>
                </a:cubicBezTo>
                <a:cubicBezTo>
                  <a:pt x="11521064" y="6647917"/>
                  <a:pt x="11521074" y="6647900"/>
                  <a:pt x="11521094" y="6647882"/>
                </a:cubicBezTo>
                <a:cubicBezTo>
                  <a:pt x="11522420" y="6646537"/>
                  <a:pt x="11522389" y="6644379"/>
                  <a:pt x="11521044" y="6643063"/>
                </a:cubicBezTo>
                <a:cubicBezTo>
                  <a:pt x="11520361" y="6642406"/>
                  <a:pt x="11519447" y="6642045"/>
                  <a:pt x="11518503" y="6642061"/>
                </a:cubicBezTo>
                <a:close/>
                <a:moveTo>
                  <a:pt x="10976109" y="6427326"/>
                </a:moveTo>
                <a:cubicBezTo>
                  <a:pt x="11016159" y="6492519"/>
                  <a:pt x="11003836" y="6579278"/>
                  <a:pt x="10943811" y="6630260"/>
                </a:cubicBezTo>
                <a:cubicBezTo>
                  <a:pt x="10920854" y="6649738"/>
                  <a:pt x="10893922" y="6661565"/>
                  <a:pt x="10866195" y="6665838"/>
                </a:cubicBezTo>
                <a:close/>
                <a:moveTo>
                  <a:pt x="10956034" y="6423847"/>
                </a:moveTo>
                <a:lnTo>
                  <a:pt x="10957923" y="6426133"/>
                </a:lnTo>
                <a:lnTo>
                  <a:pt x="10851387" y="6657291"/>
                </a:lnTo>
                <a:cubicBezTo>
                  <a:pt x="10849996" y="6657192"/>
                  <a:pt x="10849897" y="6657192"/>
                  <a:pt x="10848505" y="6657192"/>
                </a:cubicBezTo>
                <a:lnTo>
                  <a:pt x="10807958" y="6549663"/>
                </a:lnTo>
                <a:close/>
                <a:moveTo>
                  <a:pt x="11734579" y="6423748"/>
                </a:moveTo>
                <a:lnTo>
                  <a:pt x="11806431" y="6526110"/>
                </a:lnTo>
                <a:lnTo>
                  <a:pt x="11806431" y="6596868"/>
                </a:lnTo>
                <a:lnTo>
                  <a:pt x="11827599" y="6596868"/>
                </a:lnTo>
                <a:lnTo>
                  <a:pt x="11827599" y="6526110"/>
                </a:lnTo>
                <a:lnTo>
                  <a:pt x="11899450" y="6423748"/>
                </a:lnTo>
                <a:lnTo>
                  <a:pt x="11875102" y="6423748"/>
                </a:lnTo>
                <a:lnTo>
                  <a:pt x="11819549" y="6503948"/>
                </a:lnTo>
                <a:lnTo>
                  <a:pt x="11814679" y="6503948"/>
                </a:lnTo>
                <a:lnTo>
                  <a:pt x="11758927" y="6423748"/>
                </a:lnTo>
                <a:close/>
                <a:moveTo>
                  <a:pt x="11539794" y="6423748"/>
                </a:moveTo>
                <a:lnTo>
                  <a:pt x="11539794" y="6596868"/>
                </a:lnTo>
                <a:lnTo>
                  <a:pt x="11561061" y="6596868"/>
                </a:lnTo>
                <a:lnTo>
                  <a:pt x="11561061" y="6446307"/>
                </a:lnTo>
                <a:lnTo>
                  <a:pt x="11565037" y="6442332"/>
                </a:lnTo>
                <a:lnTo>
                  <a:pt x="11634305" y="6442332"/>
                </a:lnTo>
                <a:cubicBezTo>
                  <a:pt x="11644441" y="6442332"/>
                  <a:pt x="11656069" y="6443624"/>
                  <a:pt x="11665709" y="6453264"/>
                </a:cubicBezTo>
                <a:cubicBezTo>
                  <a:pt x="11671175" y="6459028"/>
                  <a:pt x="11674156" y="6466382"/>
                  <a:pt x="11674156" y="6474034"/>
                </a:cubicBezTo>
                <a:cubicBezTo>
                  <a:pt x="11674156" y="6491923"/>
                  <a:pt x="11659150" y="6505935"/>
                  <a:pt x="11640069" y="6505935"/>
                </a:cubicBezTo>
                <a:lnTo>
                  <a:pt x="11579546" y="6505935"/>
                </a:lnTo>
                <a:lnTo>
                  <a:pt x="11579546" y="6524519"/>
                </a:lnTo>
                <a:lnTo>
                  <a:pt x="11627348" y="6524519"/>
                </a:lnTo>
                <a:lnTo>
                  <a:pt x="11676839" y="6596868"/>
                </a:lnTo>
                <a:lnTo>
                  <a:pt x="11701088" y="6596868"/>
                </a:lnTo>
                <a:lnTo>
                  <a:pt x="11649609" y="6523029"/>
                </a:lnTo>
                <a:lnTo>
                  <a:pt x="11651000" y="6522731"/>
                </a:lnTo>
                <a:cubicBezTo>
                  <a:pt x="11653485" y="6522234"/>
                  <a:pt x="11654976" y="6521836"/>
                  <a:pt x="11655572" y="6521637"/>
                </a:cubicBezTo>
                <a:cubicBezTo>
                  <a:pt x="11680020" y="6514979"/>
                  <a:pt x="11695225" y="6496792"/>
                  <a:pt x="11695225" y="6474233"/>
                </a:cubicBezTo>
                <a:cubicBezTo>
                  <a:pt x="11695225" y="6461513"/>
                  <a:pt x="11690753" y="6449985"/>
                  <a:pt x="11682206" y="6440941"/>
                </a:cubicBezTo>
                <a:cubicBezTo>
                  <a:pt x="11671175" y="6429413"/>
                  <a:pt x="11655473" y="6423748"/>
                  <a:pt x="11634305" y="6423748"/>
                </a:cubicBezTo>
                <a:close/>
                <a:moveTo>
                  <a:pt x="11347692" y="6423748"/>
                </a:moveTo>
                <a:lnTo>
                  <a:pt x="11347692" y="6596868"/>
                </a:lnTo>
                <a:lnTo>
                  <a:pt x="11368959" y="6596868"/>
                </a:lnTo>
                <a:lnTo>
                  <a:pt x="11368959" y="6528395"/>
                </a:lnTo>
                <a:lnTo>
                  <a:pt x="11372935" y="6524420"/>
                </a:lnTo>
                <a:lnTo>
                  <a:pt x="11461681" y="6524420"/>
                </a:lnTo>
                <a:lnTo>
                  <a:pt x="11461681" y="6505836"/>
                </a:lnTo>
                <a:lnTo>
                  <a:pt x="11372935" y="6505836"/>
                </a:lnTo>
                <a:lnTo>
                  <a:pt x="11368959" y="6501861"/>
                </a:lnTo>
                <a:lnTo>
                  <a:pt x="11368959" y="6447798"/>
                </a:lnTo>
                <a:lnTo>
                  <a:pt x="11372935" y="6443823"/>
                </a:lnTo>
                <a:lnTo>
                  <a:pt x="11482650" y="6443823"/>
                </a:lnTo>
                <a:lnTo>
                  <a:pt x="11482650" y="6423748"/>
                </a:lnTo>
                <a:close/>
                <a:moveTo>
                  <a:pt x="11196336" y="6423748"/>
                </a:moveTo>
                <a:lnTo>
                  <a:pt x="11116633" y="6596868"/>
                </a:lnTo>
                <a:lnTo>
                  <a:pt x="11138497" y="6596868"/>
                </a:lnTo>
                <a:lnTo>
                  <a:pt x="11202895" y="6452370"/>
                </a:lnTo>
                <a:lnTo>
                  <a:pt x="11208758" y="6452370"/>
                </a:lnTo>
                <a:lnTo>
                  <a:pt x="11242249" y="6526308"/>
                </a:lnTo>
                <a:lnTo>
                  <a:pt x="11190274" y="6526308"/>
                </a:lnTo>
                <a:lnTo>
                  <a:pt x="11182025" y="6544892"/>
                </a:lnTo>
                <a:lnTo>
                  <a:pt x="11250399" y="6544892"/>
                </a:lnTo>
                <a:lnTo>
                  <a:pt x="11273355" y="6596868"/>
                </a:lnTo>
                <a:lnTo>
                  <a:pt x="11296511" y="6596868"/>
                </a:lnTo>
                <a:lnTo>
                  <a:pt x="11216908" y="6423748"/>
                </a:lnTo>
                <a:close/>
                <a:moveTo>
                  <a:pt x="10943115" y="6408543"/>
                </a:moveTo>
                <a:lnTo>
                  <a:pt x="10945003" y="6410828"/>
                </a:lnTo>
                <a:lnTo>
                  <a:pt x="10787883" y="6544396"/>
                </a:lnTo>
                <a:lnTo>
                  <a:pt x="10834294" y="6667627"/>
                </a:lnTo>
                <a:cubicBezTo>
                  <a:pt x="10792057" y="6665738"/>
                  <a:pt x="10750616" y="6646956"/>
                  <a:pt x="10721199" y="6612272"/>
                </a:cubicBezTo>
                <a:cubicBezTo>
                  <a:pt x="10691683" y="6577588"/>
                  <a:pt x="10679857" y="6533762"/>
                  <a:pt x="10684727" y="6491724"/>
                </a:cubicBezTo>
                <a:lnTo>
                  <a:pt x="10769896" y="6535252"/>
                </a:lnTo>
                <a:lnTo>
                  <a:pt x="10783709" y="6523526"/>
                </a:lnTo>
                <a:lnTo>
                  <a:pt x="10697348" y="6479401"/>
                </a:lnTo>
                <a:cubicBezTo>
                  <a:pt x="10697547" y="6478009"/>
                  <a:pt x="10697547" y="6477910"/>
                  <a:pt x="10697746" y="6476519"/>
                </a:cubicBezTo>
                <a:close/>
                <a:moveTo>
                  <a:pt x="10842729" y="6352120"/>
                </a:moveTo>
                <a:cubicBezTo>
                  <a:pt x="10879363" y="6352443"/>
                  <a:pt x="10915736" y="6365412"/>
                  <a:pt x="10944705" y="6390456"/>
                </a:cubicBezTo>
                <a:lnTo>
                  <a:pt x="10691584" y="6460519"/>
                </a:lnTo>
                <a:cubicBezTo>
                  <a:pt x="10700329" y="6433785"/>
                  <a:pt x="10716330" y="6409139"/>
                  <a:pt x="10739187" y="6389661"/>
                </a:cubicBezTo>
                <a:cubicBezTo>
                  <a:pt x="10769200" y="6364120"/>
                  <a:pt x="10806095" y="6351797"/>
                  <a:pt x="10842729" y="6352120"/>
                </a:cubicBezTo>
                <a:close/>
                <a:moveTo>
                  <a:pt x="10855623" y="6335536"/>
                </a:moveTo>
                <a:cubicBezTo>
                  <a:pt x="10810989" y="6331921"/>
                  <a:pt x="10764976" y="6345337"/>
                  <a:pt x="10728156" y="6376642"/>
                </a:cubicBezTo>
                <a:cubicBezTo>
                  <a:pt x="10654515" y="6439251"/>
                  <a:pt x="10645571" y="6549663"/>
                  <a:pt x="10708180" y="6623303"/>
                </a:cubicBezTo>
                <a:cubicBezTo>
                  <a:pt x="10770790" y="6696944"/>
                  <a:pt x="10881201" y="6705888"/>
                  <a:pt x="10954842" y="6643279"/>
                </a:cubicBezTo>
                <a:cubicBezTo>
                  <a:pt x="11028483" y="6580669"/>
                  <a:pt x="11037427" y="6470258"/>
                  <a:pt x="10974817" y="6396617"/>
                </a:cubicBezTo>
                <a:cubicBezTo>
                  <a:pt x="10943512" y="6359797"/>
                  <a:pt x="10900257" y="6339150"/>
                  <a:pt x="10855623" y="6335536"/>
                </a:cubicBezTo>
                <a:close/>
                <a:moveTo>
                  <a:pt x="0" y="0"/>
                </a:moveTo>
                <a:lnTo>
                  <a:pt x="12191998" y="0"/>
                </a:lnTo>
                <a:lnTo>
                  <a:pt x="12191998" y="6857998"/>
                </a:lnTo>
                <a:lnTo>
                  <a:pt x="0" y="6857998"/>
                </a:lnTo>
                <a:close/>
              </a:path>
            </a:pathLst>
          </a:custGeom>
          <a:solidFill>
            <a:schemeClr val="accent1"/>
          </a:solidFill>
        </p:spPr>
        <p:txBody>
          <a:bodyPr wrap="square">
            <a:noAutofit/>
          </a:bodyPr>
          <a:lstStyle>
            <a:lvl1pPr marL="7938" indent="0">
              <a:buNone/>
              <a:defRPr sz="1000"/>
            </a:lvl1pPr>
          </a:lstStyle>
          <a:p>
            <a:r>
              <a:rPr lang="en-GB"/>
              <a:t>Click on the icon to add an image</a:t>
            </a:r>
            <a:endParaRPr lang="en-GB" dirty="0"/>
          </a:p>
        </p:txBody>
      </p:sp>
      <p:sp>
        <p:nvSpPr>
          <p:cNvPr id="7" name="textruta 5">
            <a:extLst>
              <a:ext uri="{FF2B5EF4-FFF2-40B4-BE49-F238E27FC236}">
                <a16:creationId xmlns:a16="http://schemas.microsoft.com/office/drawing/2014/main" id="{AAC0D4B8-37EF-BB4A-A6DE-63CF15424282}"/>
              </a:ext>
            </a:extLst>
          </p:cNvPr>
          <p:cNvSpPr txBox="1"/>
          <p:nvPr userDrawn="1"/>
        </p:nvSpPr>
        <p:spPr>
          <a:xfrm>
            <a:off x="2003086" y="-371413"/>
            <a:ext cx="8185829"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a:solidFill>
                  <a:schemeClr val="tx1">
                    <a:lumMod val="65000"/>
                    <a:lumOff val="35000"/>
                  </a:schemeClr>
                </a:solidFill>
                <a:latin typeface="Arial" panose="020B0604020202020204" pitchFamily="34" charset="0"/>
                <a:cs typeface="Arial" panose="020B0604020202020204" pitchFamily="34" charset="0"/>
              </a:rPr>
              <a:t>If you need to change the color of the logo, right click outside work area, choose Format Background from context menu and choose Solid fill – Black or White</a:t>
            </a: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11" name="Date Placeholder 3">
            <a:extLst>
              <a:ext uri="{FF2B5EF4-FFF2-40B4-BE49-F238E27FC236}">
                <a16:creationId xmlns:a16="http://schemas.microsoft.com/office/drawing/2014/main" id="{B98C1A61-7AAC-1A41-8F66-84EA319A4C5A}"/>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2" name="Footer Placeholder 4">
            <a:extLst>
              <a:ext uri="{FF2B5EF4-FFF2-40B4-BE49-F238E27FC236}">
                <a16:creationId xmlns:a16="http://schemas.microsoft.com/office/drawing/2014/main" id="{5B694653-5CCB-2A42-A94E-FD4B74221A9B}"/>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3" name="Slide Number Placeholder 5">
            <a:extLst>
              <a:ext uri="{FF2B5EF4-FFF2-40B4-BE49-F238E27FC236}">
                <a16:creationId xmlns:a16="http://schemas.microsoft.com/office/drawing/2014/main" id="{49206A96-67D6-724E-AC87-DE116D658459}"/>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4185023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9FBC685E-8A4F-4757-8C7D-B980F08D765C}"/>
              </a:ext>
            </a:extLst>
          </p:cNvPr>
          <p:cNvSpPr>
            <a:spLocks noGrp="1"/>
          </p:cNvSpPr>
          <p:nvPr>
            <p:ph type="body" sz="quarter" idx="15" hasCustomPrompt="1"/>
          </p:nvPr>
        </p:nvSpPr>
        <p:spPr>
          <a:xfrm>
            <a:off x="623397" y="1124519"/>
            <a:ext cx="5460303" cy="2041329"/>
          </a:xfrm>
          <a:prstGeom prst="rect">
            <a:avLst/>
          </a:prstGeom>
        </p:spPr>
        <p:txBody>
          <a:bodyPr>
            <a:noAutofit/>
          </a:bodyPr>
          <a:lstStyle>
            <a:lvl1pPr marL="136525" indent="-593725" algn="l">
              <a:lnSpc>
                <a:spcPct val="104000"/>
              </a:lnSpc>
              <a:buNone/>
              <a:tabLst/>
              <a:defRPr sz="2200" spc="10" baseline="0"/>
            </a:lvl1pPr>
            <a:lvl2pPr algn="ctr">
              <a:defRPr sz="1800"/>
            </a:lvl2pPr>
            <a:lvl3pPr algn="ctr">
              <a:defRPr sz="1600"/>
            </a:lvl3pPr>
            <a:lvl4pPr algn="ctr">
              <a:defRPr sz="1600"/>
            </a:lvl4pPr>
            <a:lvl5pPr algn="ctr">
              <a:defRPr sz="1600"/>
            </a:lvl5pPr>
          </a:lstStyle>
          <a:p>
            <a:pPr lvl="0"/>
            <a:r>
              <a:rPr lang="en-GB"/>
              <a:t>”Click here to add a quote</a:t>
            </a:r>
            <a:endParaRPr lang="en-GB" dirty="0"/>
          </a:p>
        </p:txBody>
      </p:sp>
      <p:sp>
        <p:nvSpPr>
          <p:cNvPr id="6" name="Text Placeholder 5">
            <a:extLst>
              <a:ext uri="{FF2B5EF4-FFF2-40B4-BE49-F238E27FC236}">
                <a16:creationId xmlns:a16="http://schemas.microsoft.com/office/drawing/2014/main" id="{FB3A6365-587D-47AA-BBCA-5F4BFD660627}"/>
              </a:ext>
            </a:extLst>
          </p:cNvPr>
          <p:cNvSpPr>
            <a:spLocks noGrp="1"/>
          </p:cNvSpPr>
          <p:nvPr>
            <p:ph type="body" sz="quarter" idx="14" hasCustomPrompt="1"/>
          </p:nvPr>
        </p:nvSpPr>
        <p:spPr>
          <a:xfrm>
            <a:off x="766800" y="3380609"/>
            <a:ext cx="4343400" cy="349250"/>
          </a:xfrm>
          <a:prstGeom prst="rect">
            <a:avLst/>
          </a:prstGeom>
        </p:spPr>
        <p:txBody>
          <a:bodyPr/>
          <a:lstStyle>
            <a:lvl1pPr marL="0" indent="0" algn="l">
              <a:buNone/>
              <a:defRPr sz="900" cap="all" baseline="0"/>
            </a:lvl1pPr>
          </a:lstStyle>
          <a:p>
            <a:pPr lvl="0"/>
            <a:r>
              <a:rPr lang="en-GB"/>
              <a:t>Click here to add a name</a:t>
            </a:r>
            <a:endParaRPr lang="en-GB" dirty="0"/>
          </a:p>
        </p:txBody>
      </p:sp>
      <p:sp>
        <p:nvSpPr>
          <p:cNvPr id="15" name="Date Placeholder 3">
            <a:extLst>
              <a:ext uri="{FF2B5EF4-FFF2-40B4-BE49-F238E27FC236}">
                <a16:creationId xmlns:a16="http://schemas.microsoft.com/office/drawing/2014/main" id="{0822ACC4-874B-6145-AD31-AD675BFDA9EE}"/>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6" name="Footer Placeholder 4">
            <a:extLst>
              <a:ext uri="{FF2B5EF4-FFF2-40B4-BE49-F238E27FC236}">
                <a16:creationId xmlns:a16="http://schemas.microsoft.com/office/drawing/2014/main" id="{1BD04DD9-82C2-3342-AD81-4C0411C41433}"/>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7" name="Slide Number Placeholder 5">
            <a:extLst>
              <a:ext uri="{FF2B5EF4-FFF2-40B4-BE49-F238E27FC236}">
                <a16:creationId xmlns:a16="http://schemas.microsoft.com/office/drawing/2014/main" id="{BE2D9D83-37E5-944B-9F99-2BC5D1C7491D}"/>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grpSp>
        <p:nvGrpSpPr>
          <p:cNvPr id="3" name="Grupp 2">
            <a:extLst>
              <a:ext uri="{FF2B5EF4-FFF2-40B4-BE49-F238E27FC236}">
                <a16:creationId xmlns:a16="http://schemas.microsoft.com/office/drawing/2014/main" id="{C42B82BC-0304-9143-80BD-BCDDA4CBCCD6}"/>
              </a:ext>
            </a:extLst>
          </p:cNvPr>
          <p:cNvGrpSpPr/>
          <p:nvPr userDrawn="1"/>
        </p:nvGrpSpPr>
        <p:grpSpPr>
          <a:xfrm>
            <a:off x="10666502" y="6334963"/>
            <a:ext cx="1232056" cy="351426"/>
            <a:chOff x="10666502" y="6334963"/>
            <a:chExt cx="1232056" cy="351426"/>
          </a:xfrm>
        </p:grpSpPr>
        <p:grpSp>
          <p:nvGrpSpPr>
            <p:cNvPr id="18" name="Grupp 17">
              <a:extLst>
                <a:ext uri="{FF2B5EF4-FFF2-40B4-BE49-F238E27FC236}">
                  <a16:creationId xmlns:a16="http://schemas.microsoft.com/office/drawing/2014/main" id="{8AC3F956-58D1-9E40-91E1-3CE38A906CE9}"/>
                </a:ext>
              </a:extLst>
            </p:cNvPr>
            <p:cNvGrpSpPr/>
            <p:nvPr userDrawn="1"/>
          </p:nvGrpSpPr>
          <p:grpSpPr>
            <a:xfrm>
              <a:off x="10666502" y="6334963"/>
              <a:ext cx="1232056" cy="349818"/>
              <a:chOff x="2157473" y="2311143"/>
              <a:chExt cx="7872351" cy="2235200"/>
            </a:xfrm>
          </p:grpSpPr>
          <p:sp>
            <p:nvSpPr>
              <p:cNvPr id="19" name="Frihandsfigur 18">
                <a:extLst>
                  <a:ext uri="{FF2B5EF4-FFF2-40B4-BE49-F238E27FC236}">
                    <a16:creationId xmlns:a16="http://schemas.microsoft.com/office/drawing/2014/main" id="{97275668-1B1F-FB4C-B698-44ECC2A2A27A}"/>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20" name="Frihandsfigur 19">
                <a:extLst>
                  <a:ext uri="{FF2B5EF4-FFF2-40B4-BE49-F238E27FC236}">
                    <a16:creationId xmlns:a16="http://schemas.microsoft.com/office/drawing/2014/main" id="{BC8752FD-7311-864F-90DA-D93869D1D348}"/>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21" name="Frihandsfigur 20">
                <a:extLst>
                  <a:ext uri="{FF2B5EF4-FFF2-40B4-BE49-F238E27FC236}">
                    <a16:creationId xmlns:a16="http://schemas.microsoft.com/office/drawing/2014/main" id="{21F28527-5957-DF4A-9DBB-08C8DD2FC729}"/>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22" name="Frihandsfigur 21">
                <a:extLst>
                  <a:ext uri="{FF2B5EF4-FFF2-40B4-BE49-F238E27FC236}">
                    <a16:creationId xmlns:a16="http://schemas.microsoft.com/office/drawing/2014/main" id="{51663BE5-4968-7C49-AA58-BF3D5BFC4E85}"/>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23" name="Frihandsfigur 22">
                <a:extLst>
                  <a:ext uri="{FF2B5EF4-FFF2-40B4-BE49-F238E27FC236}">
                    <a16:creationId xmlns:a16="http://schemas.microsoft.com/office/drawing/2014/main" id="{2FC3B3B0-2085-D949-8C81-128118884180}"/>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24" name="Frihandsfigur 23">
              <a:extLst>
                <a:ext uri="{FF2B5EF4-FFF2-40B4-BE49-F238E27FC236}">
                  <a16:creationId xmlns:a16="http://schemas.microsoft.com/office/drawing/2014/main" id="{152FAAB1-8914-C741-8269-AB28EEA60E1A}"/>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5" name="Frihandsfigur 24">
              <a:extLst>
                <a:ext uri="{FF2B5EF4-FFF2-40B4-BE49-F238E27FC236}">
                  <a16:creationId xmlns:a16="http://schemas.microsoft.com/office/drawing/2014/main" id="{F279EE8B-5095-DE48-B089-40726C7A27DB}"/>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6" name="Frihandsfigur 25">
              <a:extLst>
                <a:ext uri="{FF2B5EF4-FFF2-40B4-BE49-F238E27FC236}">
                  <a16:creationId xmlns:a16="http://schemas.microsoft.com/office/drawing/2014/main" id="{C97034EE-3D20-2C41-BCEE-F46686192FC7}"/>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7" name="Frihandsfigur 26">
              <a:extLst>
                <a:ext uri="{FF2B5EF4-FFF2-40B4-BE49-F238E27FC236}">
                  <a16:creationId xmlns:a16="http://schemas.microsoft.com/office/drawing/2014/main" id="{326D8F74-C8FC-4D4E-AB72-82257FA62524}"/>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8" name="Frihandsfigur 27">
              <a:extLst>
                <a:ext uri="{FF2B5EF4-FFF2-40B4-BE49-F238E27FC236}">
                  <a16:creationId xmlns:a16="http://schemas.microsoft.com/office/drawing/2014/main" id="{1A893E31-02AF-234B-968C-79398B2139E3}"/>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9" name="Frihandsfigur 28">
              <a:extLst>
                <a:ext uri="{FF2B5EF4-FFF2-40B4-BE49-F238E27FC236}">
                  <a16:creationId xmlns:a16="http://schemas.microsoft.com/office/drawing/2014/main" id="{ABF5A930-618A-894A-9A6A-D482EF14D889}"/>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0" name="Frihandsfigur 29">
              <a:extLst>
                <a:ext uri="{FF2B5EF4-FFF2-40B4-BE49-F238E27FC236}">
                  <a16:creationId xmlns:a16="http://schemas.microsoft.com/office/drawing/2014/main" id="{78612943-9B46-B24B-AB8B-1DAC548E7813}"/>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1" name="Frihandsfigur 30">
              <a:extLst>
                <a:ext uri="{FF2B5EF4-FFF2-40B4-BE49-F238E27FC236}">
                  <a16:creationId xmlns:a16="http://schemas.microsoft.com/office/drawing/2014/main" id="{64CDA26C-30EC-E641-BFDF-87EF934CD4A4}"/>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2927965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line + Sub header">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3F3951F5-4703-D44A-B115-272F5947A2CA}"/>
              </a:ext>
            </a:extLst>
          </p:cNvPr>
          <p:cNvSpPr>
            <a:spLocks noGrp="1"/>
          </p:cNvSpPr>
          <p:nvPr>
            <p:ph type="title" hasCustomPrompt="1"/>
          </p:nvPr>
        </p:nvSpPr>
        <p:spPr>
          <a:xfrm>
            <a:off x="765351" y="958738"/>
            <a:ext cx="10644969" cy="1081088"/>
          </a:xfrm>
        </p:spPr>
        <p:txBody>
          <a:bodyPr/>
          <a:lstStyle/>
          <a:p>
            <a:r>
              <a:rPr lang="en-GB"/>
              <a:t>Click here to add a headline of </a:t>
            </a:r>
            <a:br>
              <a:rPr lang="en-GB"/>
            </a:br>
            <a:r>
              <a:rPr lang="en-GB"/>
              <a:t>maximum two lines</a:t>
            </a:r>
            <a:endParaRPr lang="en-GB" dirty="0"/>
          </a:p>
        </p:txBody>
      </p:sp>
      <p:sp>
        <p:nvSpPr>
          <p:cNvPr id="6" name="Text Placeholder 6">
            <a:extLst>
              <a:ext uri="{FF2B5EF4-FFF2-40B4-BE49-F238E27FC236}">
                <a16:creationId xmlns:a16="http://schemas.microsoft.com/office/drawing/2014/main" id="{895D8BAF-C903-7640-A4DD-89C178A0C206}"/>
              </a:ext>
            </a:extLst>
          </p:cNvPr>
          <p:cNvSpPr>
            <a:spLocks noGrp="1"/>
          </p:cNvSpPr>
          <p:nvPr>
            <p:ph type="body" sz="quarter" idx="13" hasCustomPrompt="1"/>
          </p:nvPr>
        </p:nvSpPr>
        <p:spPr>
          <a:xfrm>
            <a:off x="766801" y="463594"/>
            <a:ext cx="5076787"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
        <p:nvSpPr>
          <p:cNvPr id="17" name="Date Placeholder 3">
            <a:extLst>
              <a:ext uri="{FF2B5EF4-FFF2-40B4-BE49-F238E27FC236}">
                <a16:creationId xmlns:a16="http://schemas.microsoft.com/office/drawing/2014/main" id="{FFF09C65-4A1F-B54D-B408-A0AAF698CEC4}"/>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8" name="Footer Placeholder 4">
            <a:extLst>
              <a:ext uri="{FF2B5EF4-FFF2-40B4-BE49-F238E27FC236}">
                <a16:creationId xmlns:a16="http://schemas.microsoft.com/office/drawing/2014/main" id="{8B903D4C-3FF5-0D46-87F0-9DD35A52985B}"/>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9" name="Slide Number Placeholder 5">
            <a:extLst>
              <a:ext uri="{FF2B5EF4-FFF2-40B4-BE49-F238E27FC236}">
                <a16:creationId xmlns:a16="http://schemas.microsoft.com/office/drawing/2014/main" id="{EF801923-E64D-9046-B724-93000FC0AF52}"/>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grpSp>
        <p:nvGrpSpPr>
          <p:cNvPr id="14" name="Grupp 13">
            <a:extLst>
              <a:ext uri="{FF2B5EF4-FFF2-40B4-BE49-F238E27FC236}">
                <a16:creationId xmlns:a16="http://schemas.microsoft.com/office/drawing/2014/main" id="{83D641B4-4DD8-2941-A4E0-81C7F9F58FC4}"/>
              </a:ext>
            </a:extLst>
          </p:cNvPr>
          <p:cNvGrpSpPr/>
          <p:nvPr userDrawn="1"/>
        </p:nvGrpSpPr>
        <p:grpSpPr>
          <a:xfrm>
            <a:off x="10666502" y="6334963"/>
            <a:ext cx="1232056" cy="351426"/>
            <a:chOff x="10666502" y="6334963"/>
            <a:chExt cx="1232056" cy="351426"/>
          </a:xfrm>
        </p:grpSpPr>
        <p:grpSp>
          <p:nvGrpSpPr>
            <p:cNvPr id="15" name="Grupp 14">
              <a:extLst>
                <a:ext uri="{FF2B5EF4-FFF2-40B4-BE49-F238E27FC236}">
                  <a16:creationId xmlns:a16="http://schemas.microsoft.com/office/drawing/2014/main" id="{07BAD116-8810-3847-98A8-A3EDAA8C37D5}"/>
                </a:ext>
              </a:extLst>
            </p:cNvPr>
            <p:cNvGrpSpPr/>
            <p:nvPr userDrawn="1"/>
          </p:nvGrpSpPr>
          <p:grpSpPr>
            <a:xfrm>
              <a:off x="10666502" y="6334963"/>
              <a:ext cx="1232056" cy="349818"/>
              <a:chOff x="2157473" y="2311143"/>
              <a:chExt cx="7872351" cy="2235200"/>
            </a:xfrm>
          </p:grpSpPr>
          <p:sp>
            <p:nvSpPr>
              <p:cNvPr id="27" name="Frihandsfigur 26">
                <a:extLst>
                  <a:ext uri="{FF2B5EF4-FFF2-40B4-BE49-F238E27FC236}">
                    <a16:creationId xmlns:a16="http://schemas.microsoft.com/office/drawing/2014/main" id="{F0F566AE-F44D-9642-B4D9-A548916A7398}"/>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28" name="Frihandsfigur 27">
                <a:extLst>
                  <a:ext uri="{FF2B5EF4-FFF2-40B4-BE49-F238E27FC236}">
                    <a16:creationId xmlns:a16="http://schemas.microsoft.com/office/drawing/2014/main" id="{C15A60AD-15C6-5E49-A3F1-E122F30AB485}"/>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29" name="Frihandsfigur 28">
                <a:extLst>
                  <a:ext uri="{FF2B5EF4-FFF2-40B4-BE49-F238E27FC236}">
                    <a16:creationId xmlns:a16="http://schemas.microsoft.com/office/drawing/2014/main" id="{F9C2E15D-7E68-0D4C-8275-4F6BD2BBEB55}"/>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30" name="Frihandsfigur 29">
                <a:extLst>
                  <a:ext uri="{FF2B5EF4-FFF2-40B4-BE49-F238E27FC236}">
                    <a16:creationId xmlns:a16="http://schemas.microsoft.com/office/drawing/2014/main" id="{44D083C8-A4F0-8646-8ECF-91A829D7A9A5}"/>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31" name="Frihandsfigur 30">
                <a:extLst>
                  <a:ext uri="{FF2B5EF4-FFF2-40B4-BE49-F238E27FC236}">
                    <a16:creationId xmlns:a16="http://schemas.microsoft.com/office/drawing/2014/main" id="{6D0EA447-64C0-4843-9108-5D0F486FAEFC}"/>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16" name="Frihandsfigur 15">
              <a:extLst>
                <a:ext uri="{FF2B5EF4-FFF2-40B4-BE49-F238E27FC236}">
                  <a16:creationId xmlns:a16="http://schemas.microsoft.com/office/drawing/2014/main" id="{A394BFE1-2F01-D849-89FF-5164F5A9EFCF}"/>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0" name="Frihandsfigur 19">
              <a:extLst>
                <a:ext uri="{FF2B5EF4-FFF2-40B4-BE49-F238E27FC236}">
                  <a16:creationId xmlns:a16="http://schemas.microsoft.com/office/drawing/2014/main" id="{4798E7C7-C35B-1D49-B4E4-8D07C940175F}"/>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1" name="Frihandsfigur 20">
              <a:extLst>
                <a:ext uri="{FF2B5EF4-FFF2-40B4-BE49-F238E27FC236}">
                  <a16:creationId xmlns:a16="http://schemas.microsoft.com/office/drawing/2014/main" id="{3E1B370D-95C5-DD4B-BD13-27146AF68CDA}"/>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2" name="Frihandsfigur 21">
              <a:extLst>
                <a:ext uri="{FF2B5EF4-FFF2-40B4-BE49-F238E27FC236}">
                  <a16:creationId xmlns:a16="http://schemas.microsoft.com/office/drawing/2014/main" id="{E7EE233E-1051-734D-986E-3E404E4C59CF}"/>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3" name="Frihandsfigur 22">
              <a:extLst>
                <a:ext uri="{FF2B5EF4-FFF2-40B4-BE49-F238E27FC236}">
                  <a16:creationId xmlns:a16="http://schemas.microsoft.com/office/drawing/2014/main" id="{429FD528-3AC2-1447-8B02-C3F4801F6F25}"/>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4" name="Frihandsfigur 23">
              <a:extLst>
                <a:ext uri="{FF2B5EF4-FFF2-40B4-BE49-F238E27FC236}">
                  <a16:creationId xmlns:a16="http://schemas.microsoft.com/office/drawing/2014/main" id="{281CFA23-9B36-5445-9603-297A9F55E52A}"/>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5" name="Frihandsfigur 24">
              <a:extLst>
                <a:ext uri="{FF2B5EF4-FFF2-40B4-BE49-F238E27FC236}">
                  <a16:creationId xmlns:a16="http://schemas.microsoft.com/office/drawing/2014/main" id="{6778396D-E65A-404B-9744-81A3556A10AF}"/>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6" name="Frihandsfigur 25">
              <a:extLst>
                <a:ext uri="{FF2B5EF4-FFF2-40B4-BE49-F238E27FC236}">
                  <a16:creationId xmlns:a16="http://schemas.microsoft.com/office/drawing/2014/main" id="{2B6BCEAC-8EE6-234B-8880-E94897A42256}"/>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42562353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 Headline, subheader, 4 icons, text">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3F3951F5-4703-D44A-B115-272F5947A2CA}"/>
              </a:ext>
            </a:extLst>
          </p:cNvPr>
          <p:cNvSpPr>
            <a:spLocks noGrp="1"/>
          </p:cNvSpPr>
          <p:nvPr>
            <p:ph type="title" hasCustomPrompt="1"/>
          </p:nvPr>
        </p:nvSpPr>
        <p:spPr>
          <a:xfrm>
            <a:off x="765351" y="958738"/>
            <a:ext cx="10644969" cy="1049944"/>
          </a:xfrm>
        </p:spPr>
        <p:txBody>
          <a:bodyPr/>
          <a:lstStyle/>
          <a:p>
            <a:r>
              <a:rPr lang="en-GB"/>
              <a:t>Click here to add a headline of </a:t>
            </a:r>
            <a:br>
              <a:rPr lang="en-GB"/>
            </a:br>
            <a:r>
              <a:rPr lang="en-GB"/>
              <a:t>maximum two lines</a:t>
            </a:r>
            <a:endParaRPr lang="en-GB" dirty="0"/>
          </a:p>
        </p:txBody>
      </p:sp>
      <p:sp>
        <p:nvSpPr>
          <p:cNvPr id="6" name="Text Placeholder 6">
            <a:extLst>
              <a:ext uri="{FF2B5EF4-FFF2-40B4-BE49-F238E27FC236}">
                <a16:creationId xmlns:a16="http://schemas.microsoft.com/office/drawing/2014/main" id="{895D8BAF-C903-7640-A4DD-89C178A0C206}"/>
              </a:ext>
            </a:extLst>
          </p:cNvPr>
          <p:cNvSpPr>
            <a:spLocks noGrp="1"/>
          </p:cNvSpPr>
          <p:nvPr>
            <p:ph type="body" sz="quarter" idx="13" hasCustomPrompt="1"/>
          </p:nvPr>
        </p:nvSpPr>
        <p:spPr>
          <a:xfrm>
            <a:off x="766801" y="463594"/>
            <a:ext cx="5076788"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
        <p:nvSpPr>
          <p:cNvPr id="9" name="Platshållare för bild 8">
            <a:extLst>
              <a:ext uri="{FF2B5EF4-FFF2-40B4-BE49-F238E27FC236}">
                <a16:creationId xmlns:a16="http://schemas.microsoft.com/office/drawing/2014/main" id="{079252D3-F9B9-1440-A05C-862FF4D0A0F7}"/>
              </a:ext>
            </a:extLst>
          </p:cNvPr>
          <p:cNvSpPr>
            <a:spLocks noGrp="1"/>
          </p:cNvSpPr>
          <p:nvPr>
            <p:ph type="pic" sz="quarter" idx="14" hasCustomPrompt="1"/>
          </p:nvPr>
        </p:nvSpPr>
        <p:spPr>
          <a:xfrm>
            <a:off x="3551523" y="2527690"/>
            <a:ext cx="2284647" cy="2306637"/>
          </a:xfrm>
          <a:prstGeom prst="rect">
            <a:avLst/>
          </a:prstGeom>
        </p:spPr>
        <p:txBody>
          <a:bodyPr/>
          <a:lstStyle>
            <a:lvl1pPr marL="7937" indent="0">
              <a:buNone/>
              <a:defRPr sz="1000"/>
            </a:lvl1pPr>
          </a:lstStyle>
          <a:p>
            <a:r>
              <a:rPr lang="en-GB"/>
              <a:t>Click to add an icon</a:t>
            </a:r>
            <a:endParaRPr lang="en-GB" dirty="0"/>
          </a:p>
        </p:txBody>
      </p:sp>
      <p:sp>
        <p:nvSpPr>
          <p:cNvPr id="10" name="Platshållare för bild 8">
            <a:extLst>
              <a:ext uri="{FF2B5EF4-FFF2-40B4-BE49-F238E27FC236}">
                <a16:creationId xmlns:a16="http://schemas.microsoft.com/office/drawing/2014/main" id="{1D2218CB-8E92-2B4E-A1FB-9843B78366A9}"/>
              </a:ext>
            </a:extLst>
          </p:cNvPr>
          <p:cNvSpPr>
            <a:spLocks noGrp="1"/>
          </p:cNvSpPr>
          <p:nvPr>
            <p:ph type="pic" sz="quarter" idx="15" hasCustomPrompt="1"/>
          </p:nvPr>
        </p:nvSpPr>
        <p:spPr>
          <a:xfrm>
            <a:off x="765851" y="2527690"/>
            <a:ext cx="2284647" cy="2306637"/>
          </a:xfrm>
          <a:prstGeom prst="rect">
            <a:avLst/>
          </a:prstGeom>
        </p:spPr>
        <p:txBody>
          <a:bodyPr/>
          <a:lstStyle>
            <a:lvl1pPr marL="7937" indent="0">
              <a:buNone/>
              <a:defRPr sz="1000"/>
            </a:lvl1pPr>
          </a:lstStyle>
          <a:p>
            <a:r>
              <a:rPr lang="en-GB"/>
              <a:t>Click to add an icon</a:t>
            </a:r>
            <a:endParaRPr lang="en-GB" dirty="0"/>
          </a:p>
        </p:txBody>
      </p:sp>
      <p:sp>
        <p:nvSpPr>
          <p:cNvPr id="11" name="Platshållare för bild 8">
            <a:extLst>
              <a:ext uri="{FF2B5EF4-FFF2-40B4-BE49-F238E27FC236}">
                <a16:creationId xmlns:a16="http://schemas.microsoft.com/office/drawing/2014/main" id="{15FD10DF-777F-E640-8EBC-5454C20FEA3A}"/>
              </a:ext>
            </a:extLst>
          </p:cNvPr>
          <p:cNvSpPr>
            <a:spLocks noGrp="1"/>
          </p:cNvSpPr>
          <p:nvPr>
            <p:ph type="pic" sz="quarter" idx="16" hasCustomPrompt="1"/>
          </p:nvPr>
        </p:nvSpPr>
        <p:spPr>
          <a:xfrm>
            <a:off x="6352185" y="2527690"/>
            <a:ext cx="2284647" cy="2306637"/>
          </a:xfrm>
          <a:prstGeom prst="rect">
            <a:avLst/>
          </a:prstGeom>
        </p:spPr>
        <p:txBody>
          <a:bodyPr/>
          <a:lstStyle>
            <a:lvl1pPr marL="7937" indent="0">
              <a:buNone/>
              <a:defRPr sz="1000"/>
            </a:lvl1pPr>
          </a:lstStyle>
          <a:p>
            <a:r>
              <a:rPr lang="en-GB"/>
              <a:t>Click to add an icon</a:t>
            </a:r>
            <a:endParaRPr lang="en-GB" dirty="0"/>
          </a:p>
        </p:txBody>
      </p:sp>
      <p:sp>
        <p:nvSpPr>
          <p:cNvPr id="12" name="Platshållare för bild 8">
            <a:extLst>
              <a:ext uri="{FF2B5EF4-FFF2-40B4-BE49-F238E27FC236}">
                <a16:creationId xmlns:a16="http://schemas.microsoft.com/office/drawing/2014/main" id="{E0F49B6C-C130-CB4A-86E8-9EAEB249ECCC}"/>
              </a:ext>
            </a:extLst>
          </p:cNvPr>
          <p:cNvSpPr>
            <a:spLocks noGrp="1"/>
          </p:cNvSpPr>
          <p:nvPr>
            <p:ph type="pic" sz="quarter" idx="17" hasCustomPrompt="1"/>
          </p:nvPr>
        </p:nvSpPr>
        <p:spPr>
          <a:xfrm>
            <a:off x="9145353" y="2527690"/>
            <a:ext cx="2284647" cy="2306637"/>
          </a:xfrm>
          <a:prstGeom prst="rect">
            <a:avLst/>
          </a:prstGeom>
        </p:spPr>
        <p:txBody>
          <a:bodyPr/>
          <a:lstStyle>
            <a:lvl1pPr marL="7937" indent="0">
              <a:buNone/>
              <a:defRPr sz="1000"/>
            </a:lvl1pPr>
          </a:lstStyle>
          <a:p>
            <a:r>
              <a:rPr lang="en-GB"/>
              <a:t>Click to add an icon</a:t>
            </a:r>
            <a:endParaRPr lang="en-GB" dirty="0"/>
          </a:p>
        </p:txBody>
      </p:sp>
      <p:sp>
        <p:nvSpPr>
          <p:cNvPr id="13" name="Text Placeholder 8">
            <a:extLst>
              <a:ext uri="{FF2B5EF4-FFF2-40B4-BE49-F238E27FC236}">
                <a16:creationId xmlns:a16="http://schemas.microsoft.com/office/drawing/2014/main" id="{F98A7E7C-EBA3-4946-A92A-EE11A925619B}"/>
              </a:ext>
            </a:extLst>
          </p:cNvPr>
          <p:cNvSpPr>
            <a:spLocks noGrp="1"/>
          </p:cNvSpPr>
          <p:nvPr>
            <p:ph type="body" sz="quarter" idx="18" hasCustomPrompt="1"/>
          </p:nvPr>
        </p:nvSpPr>
        <p:spPr>
          <a:xfrm>
            <a:off x="766799" y="4994569"/>
            <a:ext cx="2278959" cy="611284"/>
          </a:xfrm>
          <a:prstGeom prst="rect">
            <a:avLst/>
          </a:prstGeom>
        </p:spPr>
        <p:txBody>
          <a:bodyPr/>
          <a:lstStyle>
            <a:lvl1pPr marL="0" indent="0" algn="ctr">
              <a:lnSpc>
                <a:spcPct val="118000"/>
              </a:lnSpc>
              <a:spcBef>
                <a:spcPts val="400"/>
              </a:spcBef>
              <a:buNone/>
              <a:defRPr sz="1200" spc="80" baseline="0">
                <a:solidFill>
                  <a:schemeClr val="tx1"/>
                </a:solidFill>
              </a:defRPr>
            </a:lvl1pPr>
            <a:lvl2pPr marL="223838" indent="0">
              <a:lnSpc>
                <a:spcPct val="118000"/>
              </a:lnSpc>
              <a:spcBef>
                <a:spcPts val="400"/>
              </a:spcBef>
              <a:buNone/>
              <a:tabLst/>
              <a:defRPr sz="1200" spc="-30" baseline="0">
                <a:solidFill>
                  <a:schemeClr val="tx1"/>
                </a:solidFill>
              </a:defRPr>
            </a:lvl2pPr>
            <a:lvl3pPr marL="401637" indent="0">
              <a:lnSpc>
                <a:spcPct val="118000"/>
              </a:lnSpc>
              <a:spcBef>
                <a:spcPts val="400"/>
              </a:spcBef>
              <a:buNone/>
              <a:tabLst/>
              <a:defRPr sz="1200" spc="-30" baseline="0">
                <a:solidFill>
                  <a:schemeClr val="tx1"/>
                </a:solidFill>
              </a:defRPr>
            </a:lvl3pPr>
            <a:lvl4pPr marL="577850" indent="0">
              <a:lnSpc>
                <a:spcPct val="118000"/>
              </a:lnSpc>
              <a:spcBef>
                <a:spcPts val="400"/>
              </a:spcBef>
              <a:buNone/>
              <a:tabLst/>
              <a:defRPr sz="1200" spc="-30" baseline="0">
                <a:solidFill>
                  <a:schemeClr val="tx1"/>
                </a:solidFill>
              </a:defRPr>
            </a:lvl4pPr>
            <a:lvl5pPr marL="755650" indent="0">
              <a:lnSpc>
                <a:spcPct val="118000"/>
              </a:lnSpc>
              <a:spcBef>
                <a:spcPts val="400"/>
              </a:spcBef>
              <a:buNone/>
              <a:tabLst/>
              <a:defRPr sz="1200" spc="-30" baseline="0">
                <a:solidFill>
                  <a:schemeClr val="tx1"/>
                </a:solidFill>
              </a:defRPr>
            </a:lvl5pPr>
          </a:lstStyle>
          <a:p>
            <a:pPr lvl="0"/>
            <a:r>
              <a:rPr lang="en-GB" dirty="0"/>
              <a:t>Click to add text</a:t>
            </a:r>
          </a:p>
        </p:txBody>
      </p:sp>
      <p:sp>
        <p:nvSpPr>
          <p:cNvPr id="14" name="Text Placeholder 8">
            <a:extLst>
              <a:ext uri="{FF2B5EF4-FFF2-40B4-BE49-F238E27FC236}">
                <a16:creationId xmlns:a16="http://schemas.microsoft.com/office/drawing/2014/main" id="{1E9C9C1B-B1B4-7845-87C4-F8B51A6B6D1D}"/>
              </a:ext>
            </a:extLst>
          </p:cNvPr>
          <p:cNvSpPr>
            <a:spLocks noGrp="1"/>
          </p:cNvSpPr>
          <p:nvPr>
            <p:ph type="body" sz="quarter" idx="19" hasCustomPrompt="1"/>
          </p:nvPr>
        </p:nvSpPr>
        <p:spPr>
          <a:xfrm>
            <a:off x="3551522" y="4994569"/>
            <a:ext cx="2292065" cy="611284"/>
          </a:xfrm>
          <a:prstGeom prst="rect">
            <a:avLst/>
          </a:prstGeom>
        </p:spPr>
        <p:txBody>
          <a:bodyPr/>
          <a:lstStyle>
            <a:lvl1pPr marL="0" indent="0" algn="ctr">
              <a:lnSpc>
                <a:spcPct val="118000"/>
              </a:lnSpc>
              <a:spcBef>
                <a:spcPts val="400"/>
              </a:spcBef>
              <a:buNone/>
              <a:defRPr sz="1200" spc="80" baseline="0">
                <a:solidFill>
                  <a:schemeClr val="tx1"/>
                </a:solidFill>
              </a:defRPr>
            </a:lvl1pPr>
            <a:lvl2pPr marL="223838" indent="0">
              <a:lnSpc>
                <a:spcPct val="118000"/>
              </a:lnSpc>
              <a:spcBef>
                <a:spcPts val="400"/>
              </a:spcBef>
              <a:buNone/>
              <a:tabLst/>
              <a:defRPr sz="1200" spc="-30" baseline="0">
                <a:solidFill>
                  <a:schemeClr val="tx1"/>
                </a:solidFill>
              </a:defRPr>
            </a:lvl2pPr>
            <a:lvl3pPr marL="401637" indent="0">
              <a:lnSpc>
                <a:spcPct val="118000"/>
              </a:lnSpc>
              <a:spcBef>
                <a:spcPts val="400"/>
              </a:spcBef>
              <a:buNone/>
              <a:tabLst/>
              <a:defRPr sz="1200" spc="-30" baseline="0">
                <a:solidFill>
                  <a:schemeClr val="tx1"/>
                </a:solidFill>
              </a:defRPr>
            </a:lvl3pPr>
            <a:lvl4pPr marL="577850" indent="0">
              <a:lnSpc>
                <a:spcPct val="118000"/>
              </a:lnSpc>
              <a:spcBef>
                <a:spcPts val="400"/>
              </a:spcBef>
              <a:buNone/>
              <a:tabLst/>
              <a:defRPr sz="1200" spc="-30" baseline="0">
                <a:solidFill>
                  <a:schemeClr val="tx1"/>
                </a:solidFill>
              </a:defRPr>
            </a:lvl4pPr>
            <a:lvl5pPr marL="755650" indent="0">
              <a:lnSpc>
                <a:spcPct val="118000"/>
              </a:lnSpc>
              <a:spcBef>
                <a:spcPts val="400"/>
              </a:spcBef>
              <a:buNone/>
              <a:tabLst/>
              <a:defRPr sz="1200" spc="-30" baseline="0">
                <a:solidFill>
                  <a:schemeClr val="tx1"/>
                </a:solidFill>
              </a:defRPr>
            </a:lvl5pPr>
          </a:lstStyle>
          <a:p>
            <a:pPr lvl="0"/>
            <a:r>
              <a:rPr lang="en-GB" dirty="0"/>
              <a:t>Click to add text</a:t>
            </a:r>
          </a:p>
        </p:txBody>
      </p:sp>
      <p:sp>
        <p:nvSpPr>
          <p:cNvPr id="15" name="Text Placeholder 8">
            <a:extLst>
              <a:ext uri="{FF2B5EF4-FFF2-40B4-BE49-F238E27FC236}">
                <a16:creationId xmlns:a16="http://schemas.microsoft.com/office/drawing/2014/main" id="{96108832-7A17-8746-8132-A3CF36635EA1}"/>
              </a:ext>
            </a:extLst>
          </p:cNvPr>
          <p:cNvSpPr>
            <a:spLocks noGrp="1"/>
          </p:cNvSpPr>
          <p:nvPr>
            <p:ph type="body" sz="quarter" idx="20" hasCustomPrompt="1"/>
          </p:nvPr>
        </p:nvSpPr>
        <p:spPr>
          <a:xfrm>
            <a:off x="6354683" y="4994569"/>
            <a:ext cx="2282149" cy="611284"/>
          </a:xfrm>
          <a:prstGeom prst="rect">
            <a:avLst/>
          </a:prstGeom>
        </p:spPr>
        <p:txBody>
          <a:bodyPr/>
          <a:lstStyle>
            <a:lvl1pPr marL="0" indent="0" algn="ctr">
              <a:lnSpc>
                <a:spcPct val="118000"/>
              </a:lnSpc>
              <a:spcBef>
                <a:spcPts val="400"/>
              </a:spcBef>
              <a:buNone/>
              <a:defRPr sz="1200" spc="80" baseline="0">
                <a:solidFill>
                  <a:schemeClr val="tx1"/>
                </a:solidFill>
              </a:defRPr>
            </a:lvl1pPr>
            <a:lvl2pPr marL="223838" indent="0">
              <a:lnSpc>
                <a:spcPct val="118000"/>
              </a:lnSpc>
              <a:spcBef>
                <a:spcPts val="400"/>
              </a:spcBef>
              <a:buNone/>
              <a:tabLst/>
              <a:defRPr sz="1200" spc="-30" baseline="0">
                <a:solidFill>
                  <a:schemeClr val="tx1"/>
                </a:solidFill>
              </a:defRPr>
            </a:lvl2pPr>
            <a:lvl3pPr marL="401637" indent="0">
              <a:lnSpc>
                <a:spcPct val="118000"/>
              </a:lnSpc>
              <a:spcBef>
                <a:spcPts val="400"/>
              </a:spcBef>
              <a:buNone/>
              <a:tabLst/>
              <a:defRPr sz="1200" spc="-30" baseline="0">
                <a:solidFill>
                  <a:schemeClr val="tx1"/>
                </a:solidFill>
              </a:defRPr>
            </a:lvl3pPr>
            <a:lvl4pPr marL="577850" indent="0">
              <a:lnSpc>
                <a:spcPct val="118000"/>
              </a:lnSpc>
              <a:spcBef>
                <a:spcPts val="400"/>
              </a:spcBef>
              <a:buNone/>
              <a:tabLst/>
              <a:defRPr sz="1200" spc="-30" baseline="0">
                <a:solidFill>
                  <a:schemeClr val="tx1"/>
                </a:solidFill>
              </a:defRPr>
            </a:lvl4pPr>
            <a:lvl5pPr marL="755650" indent="0">
              <a:lnSpc>
                <a:spcPct val="118000"/>
              </a:lnSpc>
              <a:spcBef>
                <a:spcPts val="400"/>
              </a:spcBef>
              <a:buNone/>
              <a:tabLst/>
              <a:defRPr sz="1200" spc="-30" baseline="0">
                <a:solidFill>
                  <a:schemeClr val="tx1"/>
                </a:solidFill>
              </a:defRPr>
            </a:lvl5pPr>
          </a:lstStyle>
          <a:p>
            <a:pPr lvl="0"/>
            <a:r>
              <a:rPr lang="en-GB" dirty="0"/>
              <a:t>Click to add text</a:t>
            </a:r>
          </a:p>
        </p:txBody>
      </p:sp>
      <p:sp>
        <p:nvSpPr>
          <p:cNvPr id="16" name="Text Placeholder 8">
            <a:extLst>
              <a:ext uri="{FF2B5EF4-FFF2-40B4-BE49-F238E27FC236}">
                <a16:creationId xmlns:a16="http://schemas.microsoft.com/office/drawing/2014/main" id="{8A55B0C2-10DB-9F4D-88B7-A46E96C07063}"/>
              </a:ext>
            </a:extLst>
          </p:cNvPr>
          <p:cNvSpPr>
            <a:spLocks noGrp="1"/>
          </p:cNvSpPr>
          <p:nvPr>
            <p:ph type="body" sz="quarter" idx="21" hasCustomPrompt="1"/>
          </p:nvPr>
        </p:nvSpPr>
        <p:spPr>
          <a:xfrm>
            <a:off x="9142853" y="4994569"/>
            <a:ext cx="2287147" cy="611284"/>
          </a:xfrm>
          <a:prstGeom prst="rect">
            <a:avLst/>
          </a:prstGeom>
        </p:spPr>
        <p:txBody>
          <a:bodyPr/>
          <a:lstStyle>
            <a:lvl1pPr marL="0" indent="0" algn="ctr">
              <a:lnSpc>
                <a:spcPct val="118000"/>
              </a:lnSpc>
              <a:spcBef>
                <a:spcPts val="400"/>
              </a:spcBef>
              <a:buNone/>
              <a:defRPr sz="1200" spc="80" baseline="0">
                <a:solidFill>
                  <a:schemeClr val="tx1"/>
                </a:solidFill>
              </a:defRPr>
            </a:lvl1pPr>
            <a:lvl2pPr marL="223838" indent="0">
              <a:lnSpc>
                <a:spcPct val="118000"/>
              </a:lnSpc>
              <a:spcBef>
                <a:spcPts val="400"/>
              </a:spcBef>
              <a:buNone/>
              <a:tabLst/>
              <a:defRPr sz="1200" spc="-30" baseline="0">
                <a:solidFill>
                  <a:schemeClr val="tx1"/>
                </a:solidFill>
              </a:defRPr>
            </a:lvl2pPr>
            <a:lvl3pPr marL="401637" indent="0">
              <a:lnSpc>
                <a:spcPct val="118000"/>
              </a:lnSpc>
              <a:spcBef>
                <a:spcPts val="400"/>
              </a:spcBef>
              <a:buNone/>
              <a:tabLst/>
              <a:defRPr sz="1200" spc="-30" baseline="0">
                <a:solidFill>
                  <a:schemeClr val="tx1"/>
                </a:solidFill>
              </a:defRPr>
            </a:lvl3pPr>
            <a:lvl4pPr marL="577850" indent="0">
              <a:lnSpc>
                <a:spcPct val="118000"/>
              </a:lnSpc>
              <a:spcBef>
                <a:spcPts val="400"/>
              </a:spcBef>
              <a:buNone/>
              <a:tabLst/>
              <a:defRPr sz="1200" spc="-30" baseline="0">
                <a:solidFill>
                  <a:schemeClr val="tx1"/>
                </a:solidFill>
              </a:defRPr>
            </a:lvl4pPr>
            <a:lvl5pPr marL="755650" indent="0">
              <a:lnSpc>
                <a:spcPct val="118000"/>
              </a:lnSpc>
              <a:spcBef>
                <a:spcPts val="400"/>
              </a:spcBef>
              <a:buNone/>
              <a:tabLst/>
              <a:defRPr sz="1200" spc="-30" baseline="0">
                <a:solidFill>
                  <a:schemeClr val="tx1"/>
                </a:solidFill>
              </a:defRPr>
            </a:lvl5pPr>
          </a:lstStyle>
          <a:p>
            <a:pPr lvl="0"/>
            <a:r>
              <a:rPr lang="en-GB" dirty="0"/>
              <a:t>Click to add text</a:t>
            </a:r>
          </a:p>
        </p:txBody>
      </p:sp>
      <p:sp>
        <p:nvSpPr>
          <p:cNvPr id="27" name="Date Placeholder 3">
            <a:extLst>
              <a:ext uri="{FF2B5EF4-FFF2-40B4-BE49-F238E27FC236}">
                <a16:creationId xmlns:a16="http://schemas.microsoft.com/office/drawing/2014/main" id="{671E0EB7-2326-954D-B4D1-5E9575696538}"/>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28" name="Footer Placeholder 4">
            <a:extLst>
              <a:ext uri="{FF2B5EF4-FFF2-40B4-BE49-F238E27FC236}">
                <a16:creationId xmlns:a16="http://schemas.microsoft.com/office/drawing/2014/main" id="{2403C5BC-52A7-9E41-AA44-F3818EA6EF7E}"/>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29" name="Slide Number Placeholder 5">
            <a:extLst>
              <a:ext uri="{FF2B5EF4-FFF2-40B4-BE49-F238E27FC236}">
                <a16:creationId xmlns:a16="http://schemas.microsoft.com/office/drawing/2014/main" id="{AA3940B8-CF9A-6644-AE56-2023036CF506}"/>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grpSp>
        <p:nvGrpSpPr>
          <p:cNvPr id="24" name="Grupp 23">
            <a:extLst>
              <a:ext uri="{FF2B5EF4-FFF2-40B4-BE49-F238E27FC236}">
                <a16:creationId xmlns:a16="http://schemas.microsoft.com/office/drawing/2014/main" id="{C81B2708-47C0-004D-B21A-CB82C1FDB7D8}"/>
              </a:ext>
            </a:extLst>
          </p:cNvPr>
          <p:cNvGrpSpPr/>
          <p:nvPr userDrawn="1"/>
        </p:nvGrpSpPr>
        <p:grpSpPr>
          <a:xfrm>
            <a:off x="10666502" y="6334963"/>
            <a:ext cx="1232056" cy="351426"/>
            <a:chOff x="10666502" y="6334963"/>
            <a:chExt cx="1232056" cy="351426"/>
          </a:xfrm>
        </p:grpSpPr>
        <p:grpSp>
          <p:nvGrpSpPr>
            <p:cNvPr id="25" name="Grupp 24">
              <a:extLst>
                <a:ext uri="{FF2B5EF4-FFF2-40B4-BE49-F238E27FC236}">
                  <a16:creationId xmlns:a16="http://schemas.microsoft.com/office/drawing/2014/main" id="{9E3EAA80-FF72-2D43-A22D-2BAAC53A603C}"/>
                </a:ext>
              </a:extLst>
            </p:cNvPr>
            <p:cNvGrpSpPr/>
            <p:nvPr userDrawn="1"/>
          </p:nvGrpSpPr>
          <p:grpSpPr>
            <a:xfrm>
              <a:off x="10666502" y="6334963"/>
              <a:ext cx="1232056" cy="349818"/>
              <a:chOff x="2157473" y="2311143"/>
              <a:chExt cx="7872351" cy="2235200"/>
            </a:xfrm>
          </p:grpSpPr>
          <p:sp>
            <p:nvSpPr>
              <p:cNvPr id="37" name="Frihandsfigur 36">
                <a:extLst>
                  <a:ext uri="{FF2B5EF4-FFF2-40B4-BE49-F238E27FC236}">
                    <a16:creationId xmlns:a16="http://schemas.microsoft.com/office/drawing/2014/main" id="{C795C976-4184-A64E-A565-9A20403286E3}"/>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38" name="Frihandsfigur 37">
                <a:extLst>
                  <a:ext uri="{FF2B5EF4-FFF2-40B4-BE49-F238E27FC236}">
                    <a16:creationId xmlns:a16="http://schemas.microsoft.com/office/drawing/2014/main" id="{4F604CD6-E7EB-D447-8EBD-5280AEF0A0EF}"/>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39" name="Frihandsfigur 38">
                <a:extLst>
                  <a:ext uri="{FF2B5EF4-FFF2-40B4-BE49-F238E27FC236}">
                    <a16:creationId xmlns:a16="http://schemas.microsoft.com/office/drawing/2014/main" id="{2CEF9986-7E46-BD40-9C78-0F938E9BC10B}"/>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40" name="Frihandsfigur 39">
                <a:extLst>
                  <a:ext uri="{FF2B5EF4-FFF2-40B4-BE49-F238E27FC236}">
                    <a16:creationId xmlns:a16="http://schemas.microsoft.com/office/drawing/2014/main" id="{2A1172BA-1A22-F442-B2F4-EB74284D1C15}"/>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41" name="Frihandsfigur 40">
                <a:extLst>
                  <a:ext uri="{FF2B5EF4-FFF2-40B4-BE49-F238E27FC236}">
                    <a16:creationId xmlns:a16="http://schemas.microsoft.com/office/drawing/2014/main" id="{E8A2046D-CA0A-6D48-8706-8FA9ACFCF07F}"/>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26" name="Frihandsfigur 25">
              <a:extLst>
                <a:ext uri="{FF2B5EF4-FFF2-40B4-BE49-F238E27FC236}">
                  <a16:creationId xmlns:a16="http://schemas.microsoft.com/office/drawing/2014/main" id="{8AA62E7D-D732-3F4C-B2C2-7DB4D1C93B58}"/>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0" name="Frihandsfigur 29">
              <a:extLst>
                <a:ext uri="{FF2B5EF4-FFF2-40B4-BE49-F238E27FC236}">
                  <a16:creationId xmlns:a16="http://schemas.microsoft.com/office/drawing/2014/main" id="{DE2B61F0-1326-3143-93B6-62258D96F519}"/>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1" name="Frihandsfigur 30">
              <a:extLst>
                <a:ext uri="{FF2B5EF4-FFF2-40B4-BE49-F238E27FC236}">
                  <a16:creationId xmlns:a16="http://schemas.microsoft.com/office/drawing/2014/main" id="{98B385A3-7B49-D142-8FD5-E7DD8D185676}"/>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2" name="Frihandsfigur 31">
              <a:extLst>
                <a:ext uri="{FF2B5EF4-FFF2-40B4-BE49-F238E27FC236}">
                  <a16:creationId xmlns:a16="http://schemas.microsoft.com/office/drawing/2014/main" id="{34ED5793-D6D2-1140-90DE-0DEC33720ECA}"/>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3" name="Frihandsfigur 32">
              <a:extLst>
                <a:ext uri="{FF2B5EF4-FFF2-40B4-BE49-F238E27FC236}">
                  <a16:creationId xmlns:a16="http://schemas.microsoft.com/office/drawing/2014/main" id="{C3C64620-D24D-9148-A6CE-DB039C7F8A65}"/>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4" name="Frihandsfigur 33">
              <a:extLst>
                <a:ext uri="{FF2B5EF4-FFF2-40B4-BE49-F238E27FC236}">
                  <a16:creationId xmlns:a16="http://schemas.microsoft.com/office/drawing/2014/main" id="{DD1C4B27-ED14-B645-9D75-91C6083DCD6C}"/>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5" name="Frihandsfigur 34">
              <a:extLst>
                <a:ext uri="{FF2B5EF4-FFF2-40B4-BE49-F238E27FC236}">
                  <a16:creationId xmlns:a16="http://schemas.microsoft.com/office/drawing/2014/main" id="{380F7698-E715-0C4F-A53A-45C1A2808998}"/>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6" name="Frihandsfigur 35">
              <a:extLst>
                <a:ext uri="{FF2B5EF4-FFF2-40B4-BE49-F238E27FC236}">
                  <a16:creationId xmlns:a16="http://schemas.microsoft.com/office/drawing/2014/main" id="{109E9D45-8C7F-6645-852A-DA0CA97A8F72}"/>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1381619175"/>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5351" y="958738"/>
            <a:ext cx="10644969" cy="1081088"/>
          </a:xfrm>
          <a:prstGeom prst="rect">
            <a:avLst/>
          </a:prstGeom>
        </p:spPr>
        <p:txBody>
          <a:bodyPr vert="horz" lIns="0" tIns="0" rIns="0" bIns="0" rtlCol="0" anchor="t">
            <a:noAutofit/>
          </a:bodyPr>
          <a:lstStyle/>
          <a:p>
            <a:r>
              <a:rPr lang="en-GB" dirty="0"/>
              <a:t>Click to edit Master title slide</a:t>
            </a:r>
          </a:p>
        </p:txBody>
      </p:sp>
      <p:sp>
        <p:nvSpPr>
          <p:cNvPr id="3" name="Text Placeholder 2"/>
          <p:cNvSpPr>
            <a:spLocks noGrp="1"/>
          </p:cNvSpPr>
          <p:nvPr>
            <p:ph type="body" idx="1"/>
          </p:nvPr>
        </p:nvSpPr>
        <p:spPr>
          <a:xfrm>
            <a:off x="766800" y="2533182"/>
            <a:ext cx="10646555" cy="355646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 name="Date Placeholder 3">
            <a:extLst>
              <a:ext uri="{FF2B5EF4-FFF2-40B4-BE49-F238E27FC236}">
                <a16:creationId xmlns:a16="http://schemas.microsoft.com/office/drawing/2014/main" id="{7A587AD2-7608-C740-94C0-477F880929CF}"/>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dirty="0"/>
              <a:t>2019-10-27 |</a:t>
            </a:r>
          </a:p>
        </p:txBody>
      </p:sp>
      <p:sp>
        <p:nvSpPr>
          <p:cNvPr id="8" name="Footer Placeholder 4">
            <a:extLst>
              <a:ext uri="{FF2B5EF4-FFF2-40B4-BE49-F238E27FC236}">
                <a16:creationId xmlns:a16="http://schemas.microsoft.com/office/drawing/2014/main" id="{A504B524-9F21-2447-900A-B939CB370B7C}"/>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dirty="0"/>
              <a:t>GO TO HEADER/FOOTER TO CHANGE TEXT</a:t>
            </a:r>
          </a:p>
        </p:txBody>
      </p:sp>
      <p:sp>
        <p:nvSpPr>
          <p:cNvPr id="9" name="Slide Number Placeholder 5">
            <a:extLst>
              <a:ext uri="{FF2B5EF4-FFF2-40B4-BE49-F238E27FC236}">
                <a16:creationId xmlns:a16="http://schemas.microsoft.com/office/drawing/2014/main" id="{AE644EAF-E825-7149-9716-9B8A96417EF4}"/>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2847329068"/>
      </p:ext>
    </p:extLst>
  </p:cSld>
  <p:clrMap bg1="lt1" tx1="dk1" bg2="lt2" tx2="dk2" accent1="accent1" accent2="accent2" accent3="accent3" accent4="accent4" accent5="accent5" accent6="accent6" hlink="hlink" folHlink="folHlink"/>
  <p:sldLayoutIdLst>
    <p:sldLayoutId id="2147483686" r:id="rId1"/>
    <p:sldLayoutId id="2147483656" r:id="rId2"/>
    <p:sldLayoutId id="2147483659" r:id="rId3"/>
    <p:sldLayoutId id="2147483660" r:id="rId4"/>
    <p:sldLayoutId id="2147483664" r:id="rId5"/>
    <p:sldLayoutId id="2147483694" r:id="rId6"/>
    <p:sldLayoutId id="2147483663" r:id="rId7"/>
    <p:sldLayoutId id="2147483691" r:id="rId8"/>
    <p:sldLayoutId id="2147483692" r:id="rId9"/>
    <p:sldLayoutId id="2147483658" r:id="rId10"/>
    <p:sldLayoutId id="2147483688" r:id="rId11"/>
    <p:sldLayoutId id="2147483678" r:id="rId12"/>
    <p:sldLayoutId id="2147483695" r:id="rId13"/>
    <p:sldLayoutId id="2147483703" r:id="rId14"/>
    <p:sldLayoutId id="2147483700" r:id="rId15"/>
    <p:sldLayoutId id="2147483697" r:id="rId16"/>
    <p:sldLayoutId id="2147483666" r:id="rId17"/>
    <p:sldLayoutId id="2147483679" r:id="rId18"/>
    <p:sldLayoutId id="2147483682" r:id="rId19"/>
    <p:sldLayoutId id="2147483667" r:id="rId20"/>
    <p:sldLayoutId id="2147483685" r:id="rId21"/>
    <p:sldLayoutId id="2147483699" r:id="rId22"/>
    <p:sldLayoutId id="2147483668" r:id="rId23"/>
    <p:sldLayoutId id="2147483669" r:id="rId24"/>
    <p:sldLayoutId id="2147483670" r:id="rId25"/>
    <p:sldLayoutId id="2147483671" r:id="rId26"/>
    <p:sldLayoutId id="2147483676" r:id="rId27"/>
    <p:sldLayoutId id="2147483655" r:id="rId28"/>
    <p:sldLayoutId id="2147483687" r:id="rId29"/>
  </p:sldLayoutIdLst>
  <p:hf hdr="0"/>
  <p:txStyles>
    <p:titleStyle>
      <a:lvl1pPr algn="l" defTabSz="914400" rtl="0" eaLnBrk="1" latinLnBrk="0" hangingPunct="1">
        <a:lnSpc>
          <a:spcPct val="95000"/>
        </a:lnSpc>
        <a:spcBef>
          <a:spcPct val="0"/>
        </a:spcBef>
        <a:buNone/>
        <a:defRPr sz="3600" kern="1200" spc="80" baseline="0">
          <a:solidFill>
            <a:schemeClr val="tx1"/>
          </a:solidFill>
          <a:latin typeface="+mj-lt"/>
          <a:ea typeface="+mj-ea"/>
          <a:cs typeface="+mj-cs"/>
        </a:defRPr>
      </a:lvl1pPr>
    </p:titleStyle>
    <p:bodyStyle>
      <a:lvl1pPr marL="312738" indent="-304800" algn="l" defTabSz="914400" rtl="0" eaLnBrk="1" latinLnBrk="0" hangingPunct="1">
        <a:lnSpc>
          <a:spcPct val="110000"/>
        </a:lnSpc>
        <a:spcBef>
          <a:spcPts val="1000"/>
        </a:spcBef>
        <a:spcAft>
          <a:spcPts val="200"/>
        </a:spcAft>
        <a:buFont typeface="Verdana" panose="020B0604030504040204" pitchFamily="34" charset="0"/>
        <a:buChar char="—"/>
        <a:tabLst/>
        <a:defRPr sz="1500" kern="1200" spc="40" baseline="0">
          <a:solidFill>
            <a:schemeClr val="tx1"/>
          </a:solidFill>
          <a:latin typeface="+mn-lt"/>
          <a:ea typeface="+mn-ea"/>
          <a:cs typeface="+mn-cs"/>
        </a:defRPr>
      </a:lvl1pPr>
      <a:lvl2pPr marL="533400" indent="-220663" algn="l" defTabSz="914400" rtl="0" eaLnBrk="1" latinLnBrk="0" hangingPunct="1">
        <a:lnSpc>
          <a:spcPct val="85000"/>
        </a:lnSpc>
        <a:spcBef>
          <a:spcPts val="300"/>
        </a:spcBef>
        <a:spcAft>
          <a:spcPts val="200"/>
        </a:spcAft>
        <a:buFont typeface="Verdana" panose="020B0604030504040204" pitchFamily="34" charset="0"/>
        <a:buChar char="─"/>
        <a:tabLst/>
        <a:defRPr sz="1250" kern="1200" spc="40" baseline="0">
          <a:solidFill>
            <a:schemeClr val="tx1"/>
          </a:solidFill>
          <a:latin typeface="+mn-lt"/>
          <a:ea typeface="+mn-ea"/>
          <a:cs typeface="+mn-cs"/>
        </a:defRPr>
      </a:lvl2pPr>
      <a:lvl3pPr marL="711200" indent="-177800" algn="l" defTabSz="914400" rtl="0" eaLnBrk="1" latinLnBrk="0" hangingPunct="1">
        <a:lnSpc>
          <a:spcPct val="90000"/>
        </a:lnSpc>
        <a:spcBef>
          <a:spcPts val="500"/>
        </a:spcBef>
        <a:spcAft>
          <a:spcPts val="200"/>
        </a:spcAft>
        <a:buFont typeface="Verdana" panose="020B0604030504040204" pitchFamily="34" charset="0"/>
        <a:buChar char="─"/>
        <a:tabLst/>
        <a:defRPr sz="1000" kern="1200" spc="40" baseline="0">
          <a:solidFill>
            <a:schemeClr val="tx1"/>
          </a:solidFill>
          <a:latin typeface="+mn-lt"/>
          <a:ea typeface="+mn-ea"/>
          <a:cs typeface="+mn-cs"/>
        </a:defRPr>
      </a:lvl3pPr>
      <a:lvl4pPr marL="889000" indent="-177800" algn="l" defTabSz="914400" rtl="0" eaLnBrk="1" latinLnBrk="0" hangingPunct="1">
        <a:lnSpc>
          <a:spcPct val="90000"/>
        </a:lnSpc>
        <a:spcBef>
          <a:spcPts val="500"/>
        </a:spcBef>
        <a:spcAft>
          <a:spcPts val="200"/>
        </a:spcAft>
        <a:buFont typeface="Verdana" panose="020B0604030504040204" pitchFamily="34" charset="0"/>
        <a:buChar char="─"/>
        <a:tabLst/>
        <a:defRPr sz="1000" kern="1200" spc="40" baseline="0">
          <a:solidFill>
            <a:schemeClr val="tx1"/>
          </a:solidFill>
          <a:latin typeface="+mn-lt"/>
          <a:ea typeface="+mn-ea"/>
          <a:cs typeface="+mn-cs"/>
        </a:defRPr>
      </a:lvl4pPr>
      <a:lvl5pPr marL="1066800" indent="-177800" algn="l" defTabSz="914400" rtl="0" eaLnBrk="1" latinLnBrk="0" hangingPunct="1">
        <a:lnSpc>
          <a:spcPct val="90000"/>
        </a:lnSpc>
        <a:spcBef>
          <a:spcPts val="500"/>
        </a:spcBef>
        <a:spcAft>
          <a:spcPts val="200"/>
        </a:spcAft>
        <a:buFont typeface="Verdana" panose="020B0604030504040204" pitchFamily="34" charset="0"/>
        <a:buChar char="─"/>
        <a:tabLst/>
        <a:defRPr sz="1000" kern="1200" spc="4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999" userDrawn="1">
          <p15:clr>
            <a:srgbClr val="FBAE40"/>
          </p15:clr>
        </p15:guide>
        <p15:guide id="7" pos="481" userDrawn="1">
          <p15:clr>
            <a:srgbClr val="FBAE40"/>
          </p15:clr>
        </p15:guide>
        <p15:guide id="9" orient="horz" pos="3838" userDrawn="1">
          <p15:clr>
            <a:srgbClr val="FBAE40"/>
          </p15:clr>
        </p15:guide>
        <p15:guide id="11" orient="horz" pos="546" userDrawn="1">
          <p15:clr>
            <a:srgbClr val="FBAE40"/>
          </p15:clr>
        </p15:guide>
        <p15:guide id="12" pos="3681" userDrawn="1">
          <p15:clr>
            <a:srgbClr val="FBAE40"/>
          </p15:clr>
        </p15:guide>
        <p15:guide id="13" pos="3840" userDrawn="1">
          <p15:clr>
            <a:srgbClr val="FBAE40"/>
          </p15:clr>
        </p15:guide>
        <p15:guide id="15" pos="7192" userDrawn="1">
          <p15:clr>
            <a:srgbClr val="FBAE40"/>
          </p15:clr>
        </p15:guide>
        <p15:guide id="29" orient="horz" pos="872" userDrawn="1">
          <p15:clr>
            <a:srgbClr val="FBAE40"/>
          </p15:clr>
        </p15:guide>
        <p15:guide id="36" orient="horz" pos="1586" userDrawn="1">
          <p15:clr>
            <a:srgbClr val="FBAE40"/>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8.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hyperlink" Target="https://re.jrc.ec.europa.eu/pvg_tools/en/#MR" TargetMode="Externa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BAAEA064-DEE5-4B11-9DE9-3806F80F98A3}"/>
              </a:ext>
            </a:extLst>
          </p:cNvPr>
          <p:cNvSpPr>
            <a:spLocks noGrp="1"/>
          </p:cNvSpPr>
          <p:nvPr>
            <p:ph type="pic" sz="quarter" idx="14"/>
          </p:nvPr>
        </p:nvSpPr>
        <p:spPr/>
      </p:sp>
      <p:sp>
        <p:nvSpPr>
          <p:cNvPr id="3" name="Title 2">
            <a:extLst>
              <a:ext uri="{FF2B5EF4-FFF2-40B4-BE49-F238E27FC236}">
                <a16:creationId xmlns:a16="http://schemas.microsoft.com/office/drawing/2014/main" id="{B3AB06FE-BE34-4145-9EC0-0E9FDEBC5580}"/>
              </a:ext>
            </a:extLst>
          </p:cNvPr>
          <p:cNvSpPr>
            <a:spLocks noGrp="1"/>
          </p:cNvSpPr>
          <p:nvPr>
            <p:ph type="title"/>
          </p:nvPr>
        </p:nvSpPr>
        <p:spPr/>
        <p:txBody>
          <a:bodyPr/>
          <a:lstStyle/>
          <a:p>
            <a:r>
              <a:rPr lang="en-GB" dirty="0"/>
              <a:t>“Mind maps”</a:t>
            </a:r>
            <a:endParaRPr lang="en-SE" dirty="0"/>
          </a:p>
        </p:txBody>
      </p:sp>
      <p:sp>
        <p:nvSpPr>
          <p:cNvPr id="4" name="Text Placeholder 3">
            <a:extLst>
              <a:ext uri="{FF2B5EF4-FFF2-40B4-BE49-F238E27FC236}">
                <a16:creationId xmlns:a16="http://schemas.microsoft.com/office/drawing/2014/main" id="{DD1A6B9E-90AC-47CF-9875-8DA39C1FCCB0}"/>
              </a:ext>
            </a:extLst>
          </p:cNvPr>
          <p:cNvSpPr>
            <a:spLocks noGrp="1"/>
          </p:cNvSpPr>
          <p:nvPr>
            <p:ph type="body" sz="quarter" idx="13"/>
          </p:nvPr>
        </p:nvSpPr>
        <p:spPr/>
        <p:txBody>
          <a:bodyPr/>
          <a:lstStyle/>
          <a:p>
            <a:endParaRPr lang="en-SE"/>
          </a:p>
        </p:txBody>
      </p:sp>
      <p:sp>
        <p:nvSpPr>
          <p:cNvPr id="5" name="Date Placeholder 4">
            <a:extLst>
              <a:ext uri="{FF2B5EF4-FFF2-40B4-BE49-F238E27FC236}">
                <a16:creationId xmlns:a16="http://schemas.microsoft.com/office/drawing/2014/main" id="{265851ED-1583-45D1-A31C-5C5229896E8E}"/>
              </a:ext>
            </a:extLst>
          </p:cNvPr>
          <p:cNvSpPr>
            <a:spLocks noGrp="1"/>
          </p:cNvSpPr>
          <p:nvPr>
            <p:ph type="dt" sz="half" idx="2"/>
          </p:nvPr>
        </p:nvSpPr>
        <p:spPr/>
        <p:txBody>
          <a:bodyPr/>
          <a:lstStyle/>
          <a:p>
            <a:r>
              <a:rPr lang="en-GB"/>
              <a:t>2019-10-27 |</a:t>
            </a:r>
            <a:endParaRPr lang="en-GB" dirty="0"/>
          </a:p>
        </p:txBody>
      </p:sp>
      <p:sp>
        <p:nvSpPr>
          <p:cNvPr id="6" name="Footer Placeholder 5">
            <a:extLst>
              <a:ext uri="{FF2B5EF4-FFF2-40B4-BE49-F238E27FC236}">
                <a16:creationId xmlns:a16="http://schemas.microsoft.com/office/drawing/2014/main" id="{E4854D76-CF9E-49FB-A057-04067BFEEC83}"/>
              </a:ext>
            </a:extLst>
          </p:cNvPr>
          <p:cNvSpPr>
            <a:spLocks noGrp="1"/>
          </p:cNvSpPr>
          <p:nvPr>
            <p:ph type="ftr" sz="quarter" idx="3"/>
          </p:nvPr>
        </p:nvSpPr>
        <p:spPr/>
        <p:txBody>
          <a:bodyPr/>
          <a:lstStyle/>
          <a:p>
            <a:r>
              <a:rPr lang="en-GB"/>
              <a:t>GO TO HEADER/FOOTER TO CHANGE TEXT</a:t>
            </a:r>
            <a:endParaRPr lang="en-GB" dirty="0"/>
          </a:p>
        </p:txBody>
      </p:sp>
      <p:sp>
        <p:nvSpPr>
          <p:cNvPr id="7" name="Slide Number Placeholder 6">
            <a:extLst>
              <a:ext uri="{FF2B5EF4-FFF2-40B4-BE49-F238E27FC236}">
                <a16:creationId xmlns:a16="http://schemas.microsoft.com/office/drawing/2014/main" id="{D7689CA5-8A67-45BC-A729-275868D66162}"/>
              </a:ext>
            </a:extLst>
          </p:cNvPr>
          <p:cNvSpPr>
            <a:spLocks noGrp="1"/>
          </p:cNvSpPr>
          <p:nvPr>
            <p:ph type="sldNum" sz="quarter" idx="4"/>
          </p:nvPr>
        </p:nvSpPr>
        <p:spPr/>
        <p:txBody>
          <a:bodyPr/>
          <a:lstStyle/>
          <a:p>
            <a:fld id="{0B1617BE-BA58-4B59-88D5-A8C7B239E913}" type="slidenum">
              <a:rPr lang="en-GB" smtClean="0"/>
              <a:pPr/>
              <a:t>1</a:t>
            </a:fld>
            <a:endParaRPr lang="en-GB" dirty="0"/>
          </a:p>
        </p:txBody>
      </p:sp>
    </p:spTree>
    <p:extLst>
      <p:ext uri="{BB962C8B-B14F-4D97-AF65-F5344CB8AC3E}">
        <p14:creationId xmlns:p14="http://schemas.microsoft.com/office/powerpoint/2010/main" val="30448445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C2832-EFB8-4897-9359-A997AE408C89}"/>
              </a:ext>
            </a:extLst>
          </p:cNvPr>
          <p:cNvSpPr>
            <a:spLocks noGrp="1"/>
          </p:cNvSpPr>
          <p:nvPr>
            <p:ph type="title"/>
          </p:nvPr>
        </p:nvSpPr>
        <p:spPr/>
        <p:txBody>
          <a:bodyPr/>
          <a:lstStyle/>
          <a:p>
            <a:r>
              <a:rPr lang="en-GB" dirty="0"/>
              <a:t>Web dashboard log in</a:t>
            </a:r>
            <a:endParaRPr lang="en-SE" dirty="0"/>
          </a:p>
        </p:txBody>
      </p:sp>
      <p:sp>
        <p:nvSpPr>
          <p:cNvPr id="3" name="Text Placeholder 2">
            <a:extLst>
              <a:ext uri="{FF2B5EF4-FFF2-40B4-BE49-F238E27FC236}">
                <a16:creationId xmlns:a16="http://schemas.microsoft.com/office/drawing/2014/main" id="{E33AAADF-44E9-4920-A056-3282964CBC88}"/>
              </a:ext>
            </a:extLst>
          </p:cNvPr>
          <p:cNvSpPr>
            <a:spLocks noGrp="1"/>
          </p:cNvSpPr>
          <p:nvPr>
            <p:ph type="body" sz="quarter" idx="13"/>
          </p:nvPr>
        </p:nvSpPr>
        <p:spPr/>
        <p:txBody>
          <a:bodyPr/>
          <a:lstStyle/>
          <a:p>
            <a:endParaRPr lang="en-SE"/>
          </a:p>
        </p:txBody>
      </p:sp>
      <p:sp>
        <p:nvSpPr>
          <p:cNvPr id="4" name="Date Placeholder 3">
            <a:extLst>
              <a:ext uri="{FF2B5EF4-FFF2-40B4-BE49-F238E27FC236}">
                <a16:creationId xmlns:a16="http://schemas.microsoft.com/office/drawing/2014/main" id="{4FAA623F-DE3E-403F-BCD9-F06FB4C7A3F0}"/>
              </a:ext>
            </a:extLst>
          </p:cNvPr>
          <p:cNvSpPr>
            <a:spLocks noGrp="1"/>
          </p:cNvSpPr>
          <p:nvPr>
            <p:ph type="dt" sz="half" idx="2"/>
          </p:nvPr>
        </p:nvSpPr>
        <p:spPr/>
        <p:txBody>
          <a:bodyPr/>
          <a:lstStyle/>
          <a:p>
            <a:r>
              <a:rPr lang="en-GB"/>
              <a:t>2019-10-27 |</a:t>
            </a:r>
            <a:endParaRPr lang="en-GB" dirty="0"/>
          </a:p>
        </p:txBody>
      </p:sp>
      <p:sp>
        <p:nvSpPr>
          <p:cNvPr id="5" name="Footer Placeholder 4">
            <a:extLst>
              <a:ext uri="{FF2B5EF4-FFF2-40B4-BE49-F238E27FC236}">
                <a16:creationId xmlns:a16="http://schemas.microsoft.com/office/drawing/2014/main" id="{9F783763-F1B5-48E5-8251-E8DE1A0D8D46}"/>
              </a:ext>
            </a:extLst>
          </p:cNvPr>
          <p:cNvSpPr>
            <a:spLocks noGrp="1"/>
          </p:cNvSpPr>
          <p:nvPr>
            <p:ph type="ftr" sz="quarter" idx="3"/>
          </p:nvPr>
        </p:nvSpPr>
        <p:spPr/>
        <p:txBody>
          <a:bodyPr/>
          <a:lstStyle/>
          <a:p>
            <a:r>
              <a:rPr lang="en-GB"/>
              <a:t>GO TO HEADER/FOOTER TO CHANGE TEXT</a:t>
            </a:r>
            <a:endParaRPr lang="en-GB" dirty="0"/>
          </a:p>
        </p:txBody>
      </p:sp>
      <p:sp>
        <p:nvSpPr>
          <p:cNvPr id="6" name="Slide Number Placeholder 5">
            <a:extLst>
              <a:ext uri="{FF2B5EF4-FFF2-40B4-BE49-F238E27FC236}">
                <a16:creationId xmlns:a16="http://schemas.microsoft.com/office/drawing/2014/main" id="{7D169F19-E2FF-4296-B0D4-A5FFA15E3987}"/>
              </a:ext>
            </a:extLst>
          </p:cNvPr>
          <p:cNvSpPr>
            <a:spLocks noGrp="1"/>
          </p:cNvSpPr>
          <p:nvPr>
            <p:ph type="sldNum" sz="quarter" idx="4"/>
          </p:nvPr>
        </p:nvSpPr>
        <p:spPr/>
        <p:txBody>
          <a:bodyPr/>
          <a:lstStyle/>
          <a:p>
            <a:fld id="{0B1617BE-BA58-4B59-88D5-A8C7B239E913}" type="slidenum">
              <a:rPr lang="en-GB" smtClean="0"/>
              <a:pPr/>
              <a:t>10</a:t>
            </a:fld>
            <a:endParaRPr lang="en-GB" dirty="0"/>
          </a:p>
        </p:txBody>
      </p:sp>
      <p:sp>
        <p:nvSpPr>
          <p:cNvPr id="8" name="TextBox 7">
            <a:extLst>
              <a:ext uri="{FF2B5EF4-FFF2-40B4-BE49-F238E27FC236}">
                <a16:creationId xmlns:a16="http://schemas.microsoft.com/office/drawing/2014/main" id="{F6E3F17A-8A2E-4593-8A31-3AA632EF96C6}"/>
              </a:ext>
            </a:extLst>
          </p:cNvPr>
          <p:cNvSpPr txBox="1"/>
          <p:nvPr/>
        </p:nvSpPr>
        <p:spPr>
          <a:xfrm>
            <a:off x="679450" y="2343835"/>
            <a:ext cx="9169400" cy="369332"/>
          </a:xfrm>
          <a:prstGeom prst="rect">
            <a:avLst/>
          </a:prstGeom>
          <a:noFill/>
        </p:spPr>
        <p:txBody>
          <a:bodyPr wrap="square">
            <a:spAutoFit/>
          </a:bodyPr>
          <a:lstStyle/>
          <a:p>
            <a:r>
              <a:rPr lang="en-SE" dirty="0"/>
              <a:t>https://monitoring.solaredge.com/solaredge-web/p/</a:t>
            </a:r>
            <a:r>
              <a:rPr lang="en-GB" dirty="0"/>
              <a:t>login</a:t>
            </a:r>
            <a:endParaRPr lang="en-SE" dirty="0"/>
          </a:p>
        </p:txBody>
      </p:sp>
      <p:pic>
        <p:nvPicPr>
          <p:cNvPr id="12" name="Picture 11">
            <a:extLst>
              <a:ext uri="{FF2B5EF4-FFF2-40B4-BE49-F238E27FC236}">
                <a16:creationId xmlns:a16="http://schemas.microsoft.com/office/drawing/2014/main" id="{E728836C-4C17-4B04-9229-2BE136D8288B}"/>
              </a:ext>
            </a:extLst>
          </p:cNvPr>
          <p:cNvPicPr>
            <a:picLocks noChangeAspect="1"/>
          </p:cNvPicPr>
          <p:nvPr/>
        </p:nvPicPr>
        <p:blipFill>
          <a:blip r:embed="rId2"/>
          <a:stretch>
            <a:fillRect/>
          </a:stretch>
        </p:blipFill>
        <p:spPr>
          <a:xfrm>
            <a:off x="715946" y="3077862"/>
            <a:ext cx="4448208" cy="1543061"/>
          </a:xfrm>
          <a:prstGeom prst="rect">
            <a:avLst/>
          </a:prstGeom>
        </p:spPr>
      </p:pic>
    </p:spTree>
    <p:extLst>
      <p:ext uri="{BB962C8B-B14F-4D97-AF65-F5344CB8AC3E}">
        <p14:creationId xmlns:p14="http://schemas.microsoft.com/office/powerpoint/2010/main" val="24088576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FB168-9DDE-4131-AB8D-BCFDB2C02B4C}"/>
              </a:ext>
            </a:extLst>
          </p:cNvPr>
          <p:cNvSpPr>
            <a:spLocks noGrp="1"/>
          </p:cNvSpPr>
          <p:nvPr>
            <p:ph type="title"/>
          </p:nvPr>
        </p:nvSpPr>
        <p:spPr/>
        <p:txBody>
          <a:bodyPr/>
          <a:lstStyle/>
          <a:p>
            <a:r>
              <a:rPr lang="en-GB" dirty="0"/>
              <a:t>Target</a:t>
            </a:r>
            <a:endParaRPr lang="en-SE" dirty="0"/>
          </a:p>
        </p:txBody>
      </p:sp>
      <p:sp>
        <p:nvSpPr>
          <p:cNvPr id="3" name="Text Placeholder 2">
            <a:extLst>
              <a:ext uri="{FF2B5EF4-FFF2-40B4-BE49-F238E27FC236}">
                <a16:creationId xmlns:a16="http://schemas.microsoft.com/office/drawing/2014/main" id="{8E26BCD0-56C4-4F16-977C-F9B450FB1076}"/>
              </a:ext>
            </a:extLst>
          </p:cNvPr>
          <p:cNvSpPr>
            <a:spLocks noGrp="1"/>
          </p:cNvSpPr>
          <p:nvPr>
            <p:ph type="body" sz="quarter" idx="13"/>
          </p:nvPr>
        </p:nvSpPr>
        <p:spPr/>
        <p:txBody>
          <a:bodyPr/>
          <a:lstStyle/>
          <a:p>
            <a:endParaRPr lang="en-SE"/>
          </a:p>
        </p:txBody>
      </p:sp>
      <p:sp>
        <p:nvSpPr>
          <p:cNvPr id="4" name="Date Placeholder 3">
            <a:extLst>
              <a:ext uri="{FF2B5EF4-FFF2-40B4-BE49-F238E27FC236}">
                <a16:creationId xmlns:a16="http://schemas.microsoft.com/office/drawing/2014/main" id="{FDBA0EAE-8041-43CD-AA0B-91427D92DDED}"/>
              </a:ext>
            </a:extLst>
          </p:cNvPr>
          <p:cNvSpPr>
            <a:spLocks noGrp="1"/>
          </p:cNvSpPr>
          <p:nvPr>
            <p:ph type="dt" sz="half" idx="2"/>
          </p:nvPr>
        </p:nvSpPr>
        <p:spPr/>
        <p:txBody>
          <a:bodyPr/>
          <a:lstStyle/>
          <a:p>
            <a:r>
              <a:rPr lang="en-GB"/>
              <a:t>2019-10-27 |</a:t>
            </a:r>
            <a:endParaRPr lang="en-GB" dirty="0"/>
          </a:p>
        </p:txBody>
      </p:sp>
      <p:sp>
        <p:nvSpPr>
          <p:cNvPr id="5" name="Footer Placeholder 4">
            <a:extLst>
              <a:ext uri="{FF2B5EF4-FFF2-40B4-BE49-F238E27FC236}">
                <a16:creationId xmlns:a16="http://schemas.microsoft.com/office/drawing/2014/main" id="{7A9268FF-369A-4C0A-B612-A59C012600AC}"/>
              </a:ext>
            </a:extLst>
          </p:cNvPr>
          <p:cNvSpPr>
            <a:spLocks noGrp="1"/>
          </p:cNvSpPr>
          <p:nvPr>
            <p:ph type="ftr" sz="quarter" idx="3"/>
          </p:nvPr>
        </p:nvSpPr>
        <p:spPr/>
        <p:txBody>
          <a:bodyPr/>
          <a:lstStyle/>
          <a:p>
            <a:r>
              <a:rPr lang="en-GB"/>
              <a:t>GO TO HEADER/FOOTER TO CHANGE TEXT</a:t>
            </a:r>
            <a:endParaRPr lang="en-GB" dirty="0"/>
          </a:p>
        </p:txBody>
      </p:sp>
      <p:sp>
        <p:nvSpPr>
          <p:cNvPr id="6" name="Slide Number Placeholder 5">
            <a:extLst>
              <a:ext uri="{FF2B5EF4-FFF2-40B4-BE49-F238E27FC236}">
                <a16:creationId xmlns:a16="http://schemas.microsoft.com/office/drawing/2014/main" id="{33C58C70-87E9-4966-9352-49F2DC9CA52C}"/>
              </a:ext>
            </a:extLst>
          </p:cNvPr>
          <p:cNvSpPr>
            <a:spLocks noGrp="1"/>
          </p:cNvSpPr>
          <p:nvPr>
            <p:ph type="sldNum" sz="quarter" idx="4"/>
          </p:nvPr>
        </p:nvSpPr>
        <p:spPr/>
        <p:txBody>
          <a:bodyPr/>
          <a:lstStyle/>
          <a:p>
            <a:fld id="{0B1617BE-BA58-4B59-88D5-A8C7B239E913}" type="slidenum">
              <a:rPr lang="en-GB" smtClean="0"/>
              <a:pPr/>
              <a:t>11</a:t>
            </a:fld>
            <a:endParaRPr lang="en-GB" dirty="0"/>
          </a:p>
        </p:txBody>
      </p:sp>
      <p:pic>
        <p:nvPicPr>
          <p:cNvPr id="8" name="Picture 7">
            <a:extLst>
              <a:ext uri="{FF2B5EF4-FFF2-40B4-BE49-F238E27FC236}">
                <a16:creationId xmlns:a16="http://schemas.microsoft.com/office/drawing/2014/main" id="{C1B370A1-1054-4D33-95B7-1631CDF76AA5}"/>
              </a:ext>
            </a:extLst>
          </p:cNvPr>
          <p:cNvPicPr>
            <a:picLocks noChangeAspect="1"/>
          </p:cNvPicPr>
          <p:nvPr/>
        </p:nvPicPr>
        <p:blipFill>
          <a:blip r:embed="rId2"/>
          <a:stretch>
            <a:fillRect/>
          </a:stretch>
        </p:blipFill>
        <p:spPr>
          <a:xfrm>
            <a:off x="0" y="1585873"/>
            <a:ext cx="12192000" cy="2545237"/>
          </a:xfrm>
          <a:prstGeom prst="rect">
            <a:avLst/>
          </a:prstGeom>
        </p:spPr>
      </p:pic>
      <p:pic>
        <p:nvPicPr>
          <p:cNvPr id="10" name="Picture 9">
            <a:extLst>
              <a:ext uri="{FF2B5EF4-FFF2-40B4-BE49-F238E27FC236}">
                <a16:creationId xmlns:a16="http://schemas.microsoft.com/office/drawing/2014/main" id="{0E6030C1-EC6D-4212-B8E6-FCC795302A58}"/>
              </a:ext>
            </a:extLst>
          </p:cNvPr>
          <p:cNvPicPr>
            <a:picLocks noChangeAspect="1"/>
          </p:cNvPicPr>
          <p:nvPr/>
        </p:nvPicPr>
        <p:blipFill>
          <a:blip r:embed="rId3"/>
          <a:stretch>
            <a:fillRect/>
          </a:stretch>
        </p:blipFill>
        <p:spPr>
          <a:xfrm>
            <a:off x="10007955" y="4131110"/>
            <a:ext cx="2086621" cy="2670358"/>
          </a:xfrm>
          <a:prstGeom prst="rect">
            <a:avLst/>
          </a:prstGeom>
        </p:spPr>
      </p:pic>
    </p:spTree>
    <p:extLst>
      <p:ext uri="{BB962C8B-B14F-4D97-AF65-F5344CB8AC3E}">
        <p14:creationId xmlns:p14="http://schemas.microsoft.com/office/powerpoint/2010/main" val="4941143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BB624-20C7-4B38-8A58-DA7F3335671D}"/>
              </a:ext>
            </a:extLst>
          </p:cNvPr>
          <p:cNvSpPr>
            <a:spLocks noGrp="1"/>
          </p:cNvSpPr>
          <p:nvPr>
            <p:ph type="title"/>
          </p:nvPr>
        </p:nvSpPr>
        <p:spPr/>
        <p:txBody>
          <a:bodyPr/>
          <a:lstStyle/>
          <a:p>
            <a:r>
              <a:rPr lang="en-GB" dirty="0"/>
              <a:t>Naïve models</a:t>
            </a:r>
            <a:endParaRPr lang="en-SE" dirty="0"/>
          </a:p>
        </p:txBody>
      </p:sp>
      <p:sp>
        <p:nvSpPr>
          <p:cNvPr id="3" name="Text Placeholder 2">
            <a:extLst>
              <a:ext uri="{FF2B5EF4-FFF2-40B4-BE49-F238E27FC236}">
                <a16:creationId xmlns:a16="http://schemas.microsoft.com/office/drawing/2014/main" id="{0272E482-8362-42ED-8FF0-266BE9841E09}"/>
              </a:ext>
            </a:extLst>
          </p:cNvPr>
          <p:cNvSpPr>
            <a:spLocks noGrp="1"/>
          </p:cNvSpPr>
          <p:nvPr>
            <p:ph type="body" sz="quarter" idx="13"/>
          </p:nvPr>
        </p:nvSpPr>
        <p:spPr/>
        <p:txBody>
          <a:bodyPr/>
          <a:lstStyle/>
          <a:p>
            <a:endParaRPr lang="en-SE"/>
          </a:p>
        </p:txBody>
      </p:sp>
      <p:sp>
        <p:nvSpPr>
          <p:cNvPr id="4" name="Date Placeholder 3">
            <a:extLst>
              <a:ext uri="{FF2B5EF4-FFF2-40B4-BE49-F238E27FC236}">
                <a16:creationId xmlns:a16="http://schemas.microsoft.com/office/drawing/2014/main" id="{9D9CC094-18AF-4C36-81B4-FE428641AB26}"/>
              </a:ext>
            </a:extLst>
          </p:cNvPr>
          <p:cNvSpPr>
            <a:spLocks noGrp="1"/>
          </p:cNvSpPr>
          <p:nvPr>
            <p:ph type="dt" sz="half" idx="2"/>
          </p:nvPr>
        </p:nvSpPr>
        <p:spPr/>
        <p:txBody>
          <a:bodyPr/>
          <a:lstStyle/>
          <a:p>
            <a:r>
              <a:rPr lang="en-GB"/>
              <a:t>2019-10-27 |</a:t>
            </a:r>
            <a:endParaRPr lang="en-GB" dirty="0"/>
          </a:p>
        </p:txBody>
      </p:sp>
      <p:sp>
        <p:nvSpPr>
          <p:cNvPr id="5" name="Footer Placeholder 4">
            <a:extLst>
              <a:ext uri="{FF2B5EF4-FFF2-40B4-BE49-F238E27FC236}">
                <a16:creationId xmlns:a16="http://schemas.microsoft.com/office/drawing/2014/main" id="{7DEC9F6F-C4A9-4DEB-ABFC-FC6F6F176363}"/>
              </a:ext>
            </a:extLst>
          </p:cNvPr>
          <p:cNvSpPr>
            <a:spLocks noGrp="1"/>
          </p:cNvSpPr>
          <p:nvPr>
            <p:ph type="ftr" sz="quarter" idx="3"/>
          </p:nvPr>
        </p:nvSpPr>
        <p:spPr/>
        <p:txBody>
          <a:bodyPr/>
          <a:lstStyle/>
          <a:p>
            <a:r>
              <a:rPr lang="en-GB"/>
              <a:t>GO TO HEADER/FOOTER TO CHANGE TEXT</a:t>
            </a:r>
            <a:endParaRPr lang="en-GB" dirty="0"/>
          </a:p>
        </p:txBody>
      </p:sp>
      <p:sp>
        <p:nvSpPr>
          <p:cNvPr id="6" name="Slide Number Placeholder 5">
            <a:extLst>
              <a:ext uri="{FF2B5EF4-FFF2-40B4-BE49-F238E27FC236}">
                <a16:creationId xmlns:a16="http://schemas.microsoft.com/office/drawing/2014/main" id="{9B914813-8A93-4466-816F-CE33799F9E03}"/>
              </a:ext>
            </a:extLst>
          </p:cNvPr>
          <p:cNvSpPr>
            <a:spLocks noGrp="1"/>
          </p:cNvSpPr>
          <p:nvPr>
            <p:ph type="sldNum" sz="quarter" idx="4"/>
          </p:nvPr>
        </p:nvSpPr>
        <p:spPr/>
        <p:txBody>
          <a:bodyPr/>
          <a:lstStyle/>
          <a:p>
            <a:fld id="{0B1617BE-BA58-4B59-88D5-A8C7B239E913}" type="slidenum">
              <a:rPr lang="en-GB" smtClean="0"/>
              <a:pPr/>
              <a:t>12</a:t>
            </a:fld>
            <a:endParaRPr lang="en-GB" dirty="0"/>
          </a:p>
        </p:txBody>
      </p:sp>
    </p:spTree>
    <p:extLst>
      <p:ext uri="{BB962C8B-B14F-4D97-AF65-F5344CB8AC3E}">
        <p14:creationId xmlns:p14="http://schemas.microsoft.com/office/powerpoint/2010/main" val="32422300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93359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F2011-3AE4-4384-9945-EC5D9EB331F9}"/>
              </a:ext>
            </a:extLst>
          </p:cNvPr>
          <p:cNvSpPr>
            <a:spLocks noGrp="1"/>
          </p:cNvSpPr>
          <p:nvPr>
            <p:ph type="title"/>
          </p:nvPr>
        </p:nvSpPr>
        <p:spPr/>
        <p:txBody>
          <a:bodyPr/>
          <a:lstStyle/>
          <a:p>
            <a:endParaRPr lang="en-SE"/>
          </a:p>
        </p:txBody>
      </p:sp>
      <p:sp>
        <p:nvSpPr>
          <p:cNvPr id="3" name="Text Placeholder 2">
            <a:extLst>
              <a:ext uri="{FF2B5EF4-FFF2-40B4-BE49-F238E27FC236}">
                <a16:creationId xmlns:a16="http://schemas.microsoft.com/office/drawing/2014/main" id="{E6C136B8-6DA1-469C-A337-9C738C9FF57E}"/>
              </a:ext>
            </a:extLst>
          </p:cNvPr>
          <p:cNvSpPr>
            <a:spLocks noGrp="1"/>
          </p:cNvSpPr>
          <p:nvPr>
            <p:ph type="body" sz="quarter" idx="13"/>
          </p:nvPr>
        </p:nvSpPr>
        <p:spPr/>
        <p:txBody>
          <a:bodyPr/>
          <a:lstStyle/>
          <a:p>
            <a:endParaRPr lang="en-SE"/>
          </a:p>
        </p:txBody>
      </p:sp>
      <p:sp>
        <p:nvSpPr>
          <p:cNvPr id="4" name="Date Placeholder 3">
            <a:extLst>
              <a:ext uri="{FF2B5EF4-FFF2-40B4-BE49-F238E27FC236}">
                <a16:creationId xmlns:a16="http://schemas.microsoft.com/office/drawing/2014/main" id="{F11F9424-765B-4C54-AFED-7A5BC8CB2C4C}"/>
              </a:ext>
            </a:extLst>
          </p:cNvPr>
          <p:cNvSpPr>
            <a:spLocks noGrp="1"/>
          </p:cNvSpPr>
          <p:nvPr>
            <p:ph type="dt" sz="half" idx="2"/>
          </p:nvPr>
        </p:nvSpPr>
        <p:spPr/>
        <p:txBody>
          <a:bodyPr/>
          <a:lstStyle/>
          <a:p>
            <a:r>
              <a:rPr lang="en-GB"/>
              <a:t>2019-10-27 |</a:t>
            </a:r>
            <a:endParaRPr lang="en-GB" dirty="0"/>
          </a:p>
        </p:txBody>
      </p:sp>
      <p:sp>
        <p:nvSpPr>
          <p:cNvPr id="5" name="Footer Placeholder 4">
            <a:extLst>
              <a:ext uri="{FF2B5EF4-FFF2-40B4-BE49-F238E27FC236}">
                <a16:creationId xmlns:a16="http://schemas.microsoft.com/office/drawing/2014/main" id="{A10CE3D6-B112-4164-881C-3592541A355F}"/>
              </a:ext>
            </a:extLst>
          </p:cNvPr>
          <p:cNvSpPr>
            <a:spLocks noGrp="1"/>
          </p:cNvSpPr>
          <p:nvPr>
            <p:ph type="ftr" sz="quarter" idx="3"/>
          </p:nvPr>
        </p:nvSpPr>
        <p:spPr/>
        <p:txBody>
          <a:bodyPr/>
          <a:lstStyle/>
          <a:p>
            <a:r>
              <a:rPr lang="en-GB"/>
              <a:t>GO TO HEADER/FOOTER TO CHANGE TEXT</a:t>
            </a:r>
            <a:endParaRPr lang="en-GB" dirty="0"/>
          </a:p>
        </p:txBody>
      </p:sp>
      <p:sp>
        <p:nvSpPr>
          <p:cNvPr id="6" name="Slide Number Placeholder 5">
            <a:extLst>
              <a:ext uri="{FF2B5EF4-FFF2-40B4-BE49-F238E27FC236}">
                <a16:creationId xmlns:a16="http://schemas.microsoft.com/office/drawing/2014/main" id="{6F568604-8763-4AFA-BB67-411900EC07F9}"/>
              </a:ext>
            </a:extLst>
          </p:cNvPr>
          <p:cNvSpPr>
            <a:spLocks noGrp="1"/>
          </p:cNvSpPr>
          <p:nvPr>
            <p:ph type="sldNum" sz="quarter" idx="4"/>
          </p:nvPr>
        </p:nvSpPr>
        <p:spPr/>
        <p:txBody>
          <a:bodyPr/>
          <a:lstStyle/>
          <a:p>
            <a:fld id="{0B1617BE-BA58-4B59-88D5-A8C7B239E913}" type="slidenum">
              <a:rPr lang="en-GB" smtClean="0"/>
              <a:pPr/>
              <a:t>2</a:t>
            </a:fld>
            <a:endParaRPr lang="en-GB" dirty="0"/>
          </a:p>
        </p:txBody>
      </p:sp>
    </p:spTree>
    <p:extLst>
      <p:ext uri="{BB962C8B-B14F-4D97-AF65-F5344CB8AC3E}">
        <p14:creationId xmlns:p14="http://schemas.microsoft.com/office/powerpoint/2010/main" val="1390797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BAAEA064-DEE5-4B11-9DE9-3806F80F98A3}"/>
              </a:ext>
            </a:extLst>
          </p:cNvPr>
          <p:cNvSpPr>
            <a:spLocks noGrp="1"/>
          </p:cNvSpPr>
          <p:nvPr>
            <p:ph type="pic" sz="quarter" idx="14"/>
          </p:nvPr>
        </p:nvSpPr>
        <p:spPr/>
      </p:sp>
      <p:sp>
        <p:nvSpPr>
          <p:cNvPr id="3" name="Title 2">
            <a:extLst>
              <a:ext uri="{FF2B5EF4-FFF2-40B4-BE49-F238E27FC236}">
                <a16:creationId xmlns:a16="http://schemas.microsoft.com/office/drawing/2014/main" id="{B3AB06FE-BE34-4145-9EC0-0E9FDEBC5580}"/>
              </a:ext>
            </a:extLst>
          </p:cNvPr>
          <p:cNvSpPr>
            <a:spLocks noGrp="1"/>
          </p:cNvSpPr>
          <p:nvPr>
            <p:ph type="title"/>
          </p:nvPr>
        </p:nvSpPr>
        <p:spPr/>
        <p:txBody>
          <a:bodyPr/>
          <a:lstStyle/>
          <a:p>
            <a:r>
              <a:rPr lang="en-GB" dirty="0"/>
              <a:t>Solar production forecasting </a:t>
            </a:r>
            <a:endParaRPr lang="en-SE" dirty="0"/>
          </a:p>
        </p:txBody>
      </p:sp>
      <p:sp>
        <p:nvSpPr>
          <p:cNvPr id="4" name="Text Placeholder 3">
            <a:extLst>
              <a:ext uri="{FF2B5EF4-FFF2-40B4-BE49-F238E27FC236}">
                <a16:creationId xmlns:a16="http://schemas.microsoft.com/office/drawing/2014/main" id="{DD1A6B9E-90AC-47CF-9875-8DA39C1FCCB0}"/>
              </a:ext>
            </a:extLst>
          </p:cNvPr>
          <p:cNvSpPr>
            <a:spLocks noGrp="1"/>
          </p:cNvSpPr>
          <p:nvPr>
            <p:ph type="body" sz="quarter" idx="13"/>
          </p:nvPr>
        </p:nvSpPr>
        <p:spPr/>
        <p:txBody>
          <a:bodyPr/>
          <a:lstStyle/>
          <a:p>
            <a:endParaRPr lang="en-SE"/>
          </a:p>
        </p:txBody>
      </p:sp>
      <p:sp>
        <p:nvSpPr>
          <p:cNvPr id="5" name="Date Placeholder 4">
            <a:extLst>
              <a:ext uri="{FF2B5EF4-FFF2-40B4-BE49-F238E27FC236}">
                <a16:creationId xmlns:a16="http://schemas.microsoft.com/office/drawing/2014/main" id="{265851ED-1583-45D1-A31C-5C5229896E8E}"/>
              </a:ext>
            </a:extLst>
          </p:cNvPr>
          <p:cNvSpPr>
            <a:spLocks noGrp="1"/>
          </p:cNvSpPr>
          <p:nvPr>
            <p:ph type="dt" sz="half" idx="2"/>
          </p:nvPr>
        </p:nvSpPr>
        <p:spPr/>
        <p:txBody>
          <a:bodyPr/>
          <a:lstStyle/>
          <a:p>
            <a:r>
              <a:rPr lang="en-GB"/>
              <a:t>2019-10-27 |</a:t>
            </a:r>
            <a:endParaRPr lang="en-GB" dirty="0"/>
          </a:p>
        </p:txBody>
      </p:sp>
      <p:sp>
        <p:nvSpPr>
          <p:cNvPr id="6" name="Footer Placeholder 5">
            <a:extLst>
              <a:ext uri="{FF2B5EF4-FFF2-40B4-BE49-F238E27FC236}">
                <a16:creationId xmlns:a16="http://schemas.microsoft.com/office/drawing/2014/main" id="{E4854D76-CF9E-49FB-A057-04067BFEEC83}"/>
              </a:ext>
            </a:extLst>
          </p:cNvPr>
          <p:cNvSpPr>
            <a:spLocks noGrp="1"/>
          </p:cNvSpPr>
          <p:nvPr>
            <p:ph type="ftr" sz="quarter" idx="3"/>
          </p:nvPr>
        </p:nvSpPr>
        <p:spPr/>
        <p:txBody>
          <a:bodyPr/>
          <a:lstStyle/>
          <a:p>
            <a:r>
              <a:rPr lang="en-GB"/>
              <a:t>GO TO HEADER/FOOTER TO CHANGE TEXT</a:t>
            </a:r>
            <a:endParaRPr lang="en-GB" dirty="0"/>
          </a:p>
        </p:txBody>
      </p:sp>
      <p:sp>
        <p:nvSpPr>
          <p:cNvPr id="7" name="Slide Number Placeholder 6">
            <a:extLst>
              <a:ext uri="{FF2B5EF4-FFF2-40B4-BE49-F238E27FC236}">
                <a16:creationId xmlns:a16="http://schemas.microsoft.com/office/drawing/2014/main" id="{D7689CA5-8A67-45BC-A729-275868D66162}"/>
              </a:ext>
            </a:extLst>
          </p:cNvPr>
          <p:cNvSpPr>
            <a:spLocks noGrp="1"/>
          </p:cNvSpPr>
          <p:nvPr>
            <p:ph type="sldNum" sz="quarter" idx="4"/>
          </p:nvPr>
        </p:nvSpPr>
        <p:spPr/>
        <p:txBody>
          <a:bodyPr/>
          <a:lstStyle/>
          <a:p>
            <a:fld id="{0B1617BE-BA58-4B59-88D5-A8C7B239E913}" type="slidenum">
              <a:rPr lang="en-GB" smtClean="0"/>
              <a:pPr/>
              <a:t>3</a:t>
            </a:fld>
            <a:endParaRPr lang="en-GB" dirty="0"/>
          </a:p>
        </p:txBody>
      </p:sp>
    </p:spTree>
    <p:extLst>
      <p:ext uri="{BB962C8B-B14F-4D97-AF65-F5344CB8AC3E}">
        <p14:creationId xmlns:p14="http://schemas.microsoft.com/office/powerpoint/2010/main" val="12923827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64DF780-AB60-4CD9-B103-31307ADB2BF2}"/>
              </a:ext>
            </a:extLst>
          </p:cNvPr>
          <p:cNvSpPr>
            <a:spLocks noGrp="1"/>
          </p:cNvSpPr>
          <p:nvPr>
            <p:ph type="body" sz="quarter" idx="13"/>
          </p:nvPr>
        </p:nvSpPr>
        <p:spPr/>
        <p:txBody>
          <a:bodyPr/>
          <a:lstStyle/>
          <a:p>
            <a:r>
              <a:rPr lang="en-GB" sz="2000" dirty="0"/>
              <a:t>Solar power production</a:t>
            </a:r>
            <a:endParaRPr lang="en-SE" sz="2000" dirty="0"/>
          </a:p>
        </p:txBody>
      </p:sp>
      <p:sp>
        <p:nvSpPr>
          <p:cNvPr id="4" name="Date Placeholder 3">
            <a:extLst>
              <a:ext uri="{FF2B5EF4-FFF2-40B4-BE49-F238E27FC236}">
                <a16:creationId xmlns:a16="http://schemas.microsoft.com/office/drawing/2014/main" id="{DD56AB03-4834-458D-9B4F-AF106BCC9FE1}"/>
              </a:ext>
            </a:extLst>
          </p:cNvPr>
          <p:cNvSpPr>
            <a:spLocks noGrp="1"/>
          </p:cNvSpPr>
          <p:nvPr>
            <p:ph type="dt" sz="half" idx="2"/>
          </p:nvPr>
        </p:nvSpPr>
        <p:spPr/>
        <p:txBody>
          <a:bodyPr/>
          <a:lstStyle/>
          <a:p>
            <a:r>
              <a:rPr lang="en-GB"/>
              <a:t>2019-10-27 |</a:t>
            </a:r>
            <a:endParaRPr lang="en-GB" dirty="0"/>
          </a:p>
        </p:txBody>
      </p:sp>
      <p:sp>
        <p:nvSpPr>
          <p:cNvPr id="5" name="Footer Placeholder 4">
            <a:extLst>
              <a:ext uri="{FF2B5EF4-FFF2-40B4-BE49-F238E27FC236}">
                <a16:creationId xmlns:a16="http://schemas.microsoft.com/office/drawing/2014/main" id="{9413D2F0-8CCA-4018-9C92-9DB1A8379818}"/>
              </a:ext>
            </a:extLst>
          </p:cNvPr>
          <p:cNvSpPr>
            <a:spLocks noGrp="1"/>
          </p:cNvSpPr>
          <p:nvPr>
            <p:ph type="ftr" sz="quarter" idx="3"/>
          </p:nvPr>
        </p:nvSpPr>
        <p:spPr/>
        <p:txBody>
          <a:bodyPr/>
          <a:lstStyle/>
          <a:p>
            <a:r>
              <a:rPr lang="en-GB"/>
              <a:t>GO TO HEADER/FOOTER TO CHANGE TEXT</a:t>
            </a:r>
            <a:endParaRPr lang="en-GB" dirty="0"/>
          </a:p>
        </p:txBody>
      </p:sp>
      <p:sp>
        <p:nvSpPr>
          <p:cNvPr id="6" name="Slide Number Placeholder 5">
            <a:extLst>
              <a:ext uri="{FF2B5EF4-FFF2-40B4-BE49-F238E27FC236}">
                <a16:creationId xmlns:a16="http://schemas.microsoft.com/office/drawing/2014/main" id="{9BABCE92-E5B1-4A36-B8D8-5B79CD25D31F}"/>
              </a:ext>
            </a:extLst>
          </p:cNvPr>
          <p:cNvSpPr>
            <a:spLocks noGrp="1"/>
          </p:cNvSpPr>
          <p:nvPr>
            <p:ph type="sldNum" sz="quarter" idx="4"/>
          </p:nvPr>
        </p:nvSpPr>
        <p:spPr/>
        <p:txBody>
          <a:bodyPr/>
          <a:lstStyle/>
          <a:p>
            <a:fld id="{0B1617BE-BA58-4B59-88D5-A8C7B239E913}" type="slidenum">
              <a:rPr lang="en-GB" smtClean="0"/>
              <a:pPr/>
              <a:t>4</a:t>
            </a:fld>
            <a:endParaRPr lang="en-GB" dirty="0"/>
          </a:p>
        </p:txBody>
      </p:sp>
      <p:pic>
        <p:nvPicPr>
          <p:cNvPr id="15" name="Picture 14">
            <a:extLst>
              <a:ext uri="{FF2B5EF4-FFF2-40B4-BE49-F238E27FC236}">
                <a16:creationId xmlns:a16="http://schemas.microsoft.com/office/drawing/2014/main" id="{314371C6-D4FE-447D-9CB0-BE1B908D616F}"/>
              </a:ext>
            </a:extLst>
          </p:cNvPr>
          <p:cNvPicPr>
            <a:picLocks noChangeAspect="1"/>
          </p:cNvPicPr>
          <p:nvPr/>
        </p:nvPicPr>
        <p:blipFill>
          <a:blip r:embed="rId2"/>
          <a:stretch>
            <a:fillRect/>
          </a:stretch>
        </p:blipFill>
        <p:spPr>
          <a:xfrm>
            <a:off x="119221" y="1077195"/>
            <a:ext cx="5798134" cy="4104405"/>
          </a:xfrm>
          <a:prstGeom prst="rect">
            <a:avLst/>
          </a:prstGeom>
        </p:spPr>
      </p:pic>
      <p:pic>
        <p:nvPicPr>
          <p:cNvPr id="13" name="Picture 12">
            <a:extLst>
              <a:ext uri="{FF2B5EF4-FFF2-40B4-BE49-F238E27FC236}">
                <a16:creationId xmlns:a16="http://schemas.microsoft.com/office/drawing/2014/main" id="{A0332465-19E2-4261-A85C-91E741A0F1E7}"/>
              </a:ext>
            </a:extLst>
          </p:cNvPr>
          <p:cNvPicPr>
            <a:picLocks noChangeAspect="1"/>
          </p:cNvPicPr>
          <p:nvPr/>
        </p:nvPicPr>
        <p:blipFill rotWithShape="1">
          <a:blip r:embed="rId3"/>
          <a:srcRect l="5744" t="2860" r="4598" b="3595"/>
          <a:stretch/>
        </p:blipFill>
        <p:spPr>
          <a:xfrm>
            <a:off x="8191688" y="1885391"/>
            <a:ext cx="3221645" cy="4130778"/>
          </a:xfrm>
          <a:prstGeom prst="rect">
            <a:avLst/>
          </a:prstGeom>
        </p:spPr>
      </p:pic>
      <p:pic>
        <p:nvPicPr>
          <p:cNvPr id="25" name="Picture 24">
            <a:extLst>
              <a:ext uri="{FF2B5EF4-FFF2-40B4-BE49-F238E27FC236}">
                <a16:creationId xmlns:a16="http://schemas.microsoft.com/office/drawing/2014/main" id="{0D53A640-8612-4A0D-8F52-021F4DEFF008}"/>
              </a:ext>
            </a:extLst>
          </p:cNvPr>
          <p:cNvPicPr>
            <a:picLocks noChangeAspect="1"/>
          </p:cNvPicPr>
          <p:nvPr/>
        </p:nvPicPr>
        <p:blipFill>
          <a:blip r:embed="rId4"/>
          <a:stretch>
            <a:fillRect/>
          </a:stretch>
        </p:blipFill>
        <p:spPr>
          <a:xfrm>
            <a:off x="7601526" y="-60326"/>
            <a:ext cx="4321402" cy="2419985"/>
          </a:xfrm>
          <a:prstGeom prst="rect">
            <a:avLst/>
          </a:prstGeom>
        </p:spPr>
      </p:pic>
      <p:pic>
        <p:nvPicPr>
          <p:cNvPr id="26" name="Picture 25">
            <a:extLst>
              <a:ext uri="{FF2B5EF4-FFF2-40B4-BE49-F238E27FC236}">
                <a16:creationId xmlns:a16="http://schemas.microsoft.com/office/drawing/2014/main" id="{55E59A84-8B1E-4846-9068-442030840736}"/>
              </a:ext>
            </a:extLst>
          </p:cNvPr>
          <p:cNvPicPr>
            <a:picLocks noChangeAspect="1"/>
          </p:cNvPicPr>
          <p:nvPr/>
        </p:nvPicPr>
        <p:blipFill>
          <a:blip r:embed="rId5"/>
          <a:stretch>
            <a:fillRect/>
          </a:stretch>
        </p:blipFill>
        <p:spPr>
          <a:xfrm>
            <a:off x="4761081" y="4360837"/>
            <a:ext cx="2546249" cy="1267148"/>
          </a:xfrm>
          <a:prstGeom prst="rect">
            <a:avLst/>
          </a:prstGeom>
        </p:spPr>
      </p:pic>
      <p:sp>
        <p:nvSpPr>
          <p:cNvPr id="27" name="TextBox 26">
            <a:extLst>
              <a:ext uri="{FF2B5EF4-FFF2-40B4-BE49-F238E27FC236}">
                <a16:creationId xmlns:a16="http://schemas.microsoft.com/office/drawing/2014/main" id="{705208C7-28B9-49BD-9E92-3172A610C91A}"/>
              </a:ext>
            </a:extLst>
          </p:cNvPr>
          <p:cNvSpPr txBox="1"/>
          <p:nvPr/>
        </p:nvSpPr>
        <p:spPr>
          <a:xfrm>
            <a:off x="6750287" y="6148278"/>
            <a:ext cx="1114088" cy="487313"/>
          </a:xfrm>
          <a:prstGeom prst="rect">
            <a:avLst/>
          </a:prstGeom>
          <a:noFill/>
        </p:spPr>
        <p:txBody>
          <a:bodyPr wrap="none" lIns="0" tIns="0" rIns="0" bIns="0" rtlCol="0">
            <a:spAutoFit/>
          </a:bodyPr>
          <a:lstStyle/>
          <a:p>
            <a:pPr algn="ctr">
              <a:spcAft>
                <a:spcPts val="200"/>
              </a:spcAft>
            </a:pPr>
            <a:r>
              <a:rPr lang="en-GB" sz="1500" dirty="0"/>
              <a:t>Export max</a:t>
            </a:r>
          </a:p>
          <a:p>
            <a:pPr algn="ctr">
              <a:spcAft>
                <a:spcPts val="200"/>
              </a:spcAft>
            </a:pPr>
            <a:r>
              <a:rPr lang="en-GB" sz="1500" dirty="0"/>
              <a:t>11kW</a:t>
            </a:r>
            <a:endParaRPr lang="en-SE" sz="1500" dirty="0" err="1"/>
          </a:p>
        </p:txBody>
      </p:sp>
      <p:cxnSp>
        <p:nvCxnSpPr>
          <p:cNvPr id="28" name="Straight Arrow Connector 27">
            <a:extLst>
              <a:ext uri="{FF2B5EF4-FFF2-40B4-BE49-F238E27FC236}">
                <a16:creationId xmlns:a16="http://schemas.microsoft.com/office/drawing/2014/main" id="{07CF4836-B01E-4166-9B04-431CF1123470}"/>
              </a:ext>
            </a:extLst>
          </p:cNvPr>
          <p:cNvCxnSpPr>
            <a:cxnSpLocks/>
            <a:stCxn id="27" idx="0"/>
          </p:cNvCxnSpPr>
          <p:nvPr/>
        </p:nvCxnSpPr>
        <p:spPr>
          <a:xfrm flipH="1" flipV="1">
            <a:off x="6880229" y="5142632"/>
            <a:ext cx="427102" cy="100564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C3EDBA67-E42D-4F19-97E4-CC3CA7C0C28D}"/>
              </a:ext>
            </a:extLst>
          </p:cNvPr>
          <p:cNvSpPr txBox="1"/>
          <p:nvPr/>
        </p:nvSpPr>
        <p:spPr>
          <a:xfrm>
            <a:off x="3992200" y="6101894"/>
            <a:ext cx="1550104" cy="487313"/>
          </a:xfrm>
          <a:prstGeom prst="rect">
            <a:avLst/>
          </a:prstGeom>
          <a:noFill/>
        </p:spPr>
        <p:txBody>
          <a:bodyPr wrap="none" lIns="0" tIns="0" rIns="0" bIns="0" rtlCol="0">
            <a:spAutoFit/>
          </a:bodyPr>
          <a:lstStyle/>
          <a:p>
            <a:pPr algn="ctr">
              <a:spcAft>
                <a:spcPts val="200"/>
              </a:spcAft>
            </a:pPr>
            <a:r>
              <a:rPr lang="en-GB" sz="1500" dirty="0"/>
              <a:t>Production Max </a:t>
            </a:r>
          </a:p>
          <a:p>
            <a:pPr algn="ctr">
              <a:spcAft>
                <a:spcPts val="200"/>
              </a:spcAft>
            </a:pPr>
            <a:r>
              <a:rPr lang="en-GB" sz="1500" dirty="0"/>
              <a:t>22.2kW</a:t>
            </a:r>
            <a:endParaRPr lang="en-SE" sz="1500" dirty="0" err="1"/>
          </a:p>
        </p:txBody>
      </p:sp>
      <p:cxnSp>
        <p:nvCxnSpPr>
          <p:cNvPr id="32" name="Straight Arrow Connector 31">
            <a:extLst>
              <a:ext uri="{FF2B5EF4-FFF2-40B4-BE49-F238E27FC236}">
                <a16:creationId xmlns:a16="http://schemas.microsoft.com/office/drawing/2014/main" id="{1E275A4B-4295-42A7-B537-FEF3745E9208}"/>
              </a:ext>
            </a:extLst>
          </p:cNvPr>
          <p:cNvCxnSpPr>
            <a:cxnSpLocks/>
            <a:stCxn id="31" idx="0"/>
          </p:cNvCxnSpPr>
          <p:nvPr/>
        </p:nvCxnSpPr>
        <p:spPr>
          <a:xfrm flipV="1">
            <a:off x="4767252" y="5142632"/>
            <a:ext cx="359847" cy="9592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F4D95DD7-701A-4A5C-AC65-1E24451EF096}"/>
              </a:ext>
            </a:extLst>
          </p:cNvPr>
          <p:cNvSpPr txBox="1"/>
          <p:nvPr/>
        </p:nvSpPr>
        <p:spPr>
          <a:xfrm>
            <a:off x="5541799" y="5720074"/>
            <a:ext cx="1264449" cy="487313"/>
          </a:xfrm>
          <a:prstGeom prst="rect">
            <a:avLst/>
          </a:prstGeom>
          <a:noFill/>
        </p:spPr>
        <p:txBody>
          <a:bodyPr wrap="none" lIns="0" tIns="0" rIns="0" bIns="0" rtlCol="0">
            <a:spAutoFit/>
          </a:bodyPr>
          <a:lstStyle/>
          <a:p>
            <a:pPr algn="ctr">
              <a:spcAft>
                <a:spcPts val="200"/>
              </a:spcAft>
            </a:pPr>
            <a:r>
              <a:rPr lang="en-GB" sz="1500" dirty="0">
                <a:solidFill>
                  <a:srgbClr val="FF0000"/>
                </a:solidFill>
              </a:rPr>
              <a:t>Inverter Max</a:t>
            </a:r>
          </a:p>
          <a:p>
            <a:pPr algn="ctr">
              <a:spcAft>
                <a:spcPts val="200"/>
              </a:spcAft>
            </a:pPr>
            <a:r>
              <a:rPr lang="en-GB" sz="1500" dirty="0">
                <a:solidFill>
                  <a:srgbClr val="FF0000"/>
                </a:solidFill>
              </a:rPr>
              <a:t>17??kW</a:t>
            </a:r>
            <a:endParaRPr lang="en-SE" sz="1500" dirty="0" err="1">
              <a:solidFill>
                <a:srgbClr val="FF0000"/>
              </a:solidFill>
            </a:endParaRPr>
          </a:p>
        </p:txBody>
      </p:sp>
      <p:cxnSp>
        <p:nvCxnSpPr>
          <p:cNvPr id="36" name="Straight Arrow Connector 35">
            <a:extLst>
              <a:ext uri="{FF2B5EF4-FFF2-40B4-BE49-F238E27FC236}">
                <a16:creationId xmlns:a16="http://schemas.microsoft.com/office/drawing/2014/main" id="{F66AA964-C344-4061-8D2A-BCE94F5E1916}"/>
              </a:ext>
            </a:extLst>
          </p:cNvPr>
          <p:cNvCxnSpPr>
            <a:cxnSpLocks/>
            <a:stCxn id="35" idx="0"/>
          </p:cNvCxnSpPr>
          <p:nvPr/>
        </p:nvCxnSpPr>
        <p:spPr>
          <a:xfrm flipH="1" flipV="1">
            <a:off x="5705764" y="5142631"/>
            <a:ext cx="468260" cy="57744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9C836026-E2D2-4D3D-91E1-8810328023D8}"/>
              </a:ext>
            </a:extLst>
          </p:cNvPr>
          <p:cNvSpPr txBox="1"/>
          <p:nvPr/>
        </p:nvSpPr>
        <p:spPr>
          <a:xfrm>
            <a:off x="6314747" y="2359659"/>
            <a:ext cx="1707176" cy="1154162"/>
          </a:xfrm>
          <a:prstGeom prst="rect">
            <a:avLst/>
          </a:prstGeom>
          <a:noFill/>
        </p:spPr>
        <p:txBody>
          <a:bodyPr wrap="square" lIns="0" tIns="0" rIns="0" bIns="0" rtlCol="0">
            <a:spAutoFit/>
          </a:bodyPr>
          <a:lstStyle/>
          <a:p>
            <a:pPr algn="ctr">
              <a:spcAft>
                <a:spcPts val="200"/>
              </a:spcAft>
            </a:pPr>
            <a:r>
              <a:rPr lang="en-GB" sz="1500" dirty="0"/>
              <a:t>System installed in March, 2021 (i.e. approx. 3 months of historical data)</a:t>
            </a:r>
            <a:endParaRPr lang="en-SE" sz="1500" dirty="0" err="1"/>
          </a:p>
        </p:txBody>
      </p:sp>
    </p:spTree>
    <p:extLst>
      <p:ext uri="{BB962C8B-B14F-4D97-AF65-F5344CB8AC3E}">
        <p14:creationId xmlns:p14="http://schemas.microsoft.com/office/powerpoint/2010/main" val="4241215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64DF780-AB60-4CD9-B103-31307ADB2BF2}"/>
              </a:ext>
            </a:extLst>
          </p:cNvPr>
          <p:cNvSpPr>
            <a:spLocks noGrp="1"/>
          </p:cNvSpPr>
          <p:nvPr>
            <p:ph type="body" sz="quarter" idx="13"/>
          </p:nvPr>
        </p:nvSpPr>
        <p:spPr/>
        <p:txBody>
          <a:bodyPr/>
          <a:lstStyle/>
          <a:p>
            <a:r>
              <a:rPr lang="en-GB" sz="2000" dirty="0"/>
              <a:t>Solar power production</a:t>
            </a:r>
            <a:endParaRPr lang="en-SE" sz="2000" dirty="0"/>
          </a:p>
        </p:txBody>
      </p:sp>
      <p:sp>
        <p:nvSpPr>
          <p:cNvPr id="4" name="Date Placeholder 3">
            <a:extLst>
              <a:ext uri="{FF2B5EF4-FFF2-40B4-BE49-F238E27FC236}">
                <a16:creationId xmlns:a16="http://schemas.microsoft.com/office/drawing/2014/main" id="{DD56AB03-4834-458D-9B4F-AF106BCC9FE1}"/>
              </a:ext>
            </a:extLst>
          </p:cNvPr>
          <p:cNvSpPr>
            <a:spLocks noGrp="1"/>
          </p:cNvSpPr>
          <p:nvPr>
            <p:ph type="dt" sz="half" idx="2"/>
          </p:nvPr>
        </p:nvSpPr>
        <p:spPr/>
        <p:txBody>
          <a:bodyPr/>
          <a:lstStyle/>
          <a:p>
            <a:r>
              <a:rPr lang="en-GB"/>
              <a:t>2019-10-27 |</a:t>
            </a:r>
            <a:endParaRPr lang="en-GB" dirty="0"/>
          </a:p>
        </p:txBody>
      </p:sp>
      <p:sp>
        <p:nvSpPr>
          <p:cNvPr id="5" name="Footer Placeholder 4">
            <a:extLst>
              <a:ext uri="{FF2B5EF4-FFF2-40B4-BE49-F238E27FC236}">
                <a16:creationId xmlns:a16="http://schemas.microsoft.com/office/drawing/2014/main" id="{9413D2F0-8CCA-4018-9C92-9DB1A8379818}"/>
              </a:ext>
            </a:extLst>
          </p:cNvPr>
          <p:cNvSpPr>
            <a:spLocks noGrp="1"/>
          </p:cNvSpPr>
          <p:nvPr>
            <p:ph type="ftr" sz="quarter" idx="3"/>
          </p:nvPr>
        </p:nvSpPr>
        <p:spPr/>
        <p:txBody>
          <a:bodyPr/>
          <a:lstStyle/>
          <a:p>
            <a:r>
              <a:rPr lang="en-GB"/>
              <a:t>GO TO HEADER/FOOTER TO CHANGE TEXT</a:t>
            </a:r>
            <a:endParaRPr lang="en-GB" dirty="0"/>
          </a:p>
        </p:txBody>
      </p:sp>
      <p:sp>
        <p:nvSpPr>
          <p:cNvPr id="6" name="Slide Number Placeholder 5">
            <a:extLst>
              <a:ext uri="{FF2B5EF4-FFF2-40B4-BE49-F238E27FC236}">
                <a16:creationId xmlns:a16="http://schemas.microsoft.com/office/drawing/2014/main" id="{9BABCE92-E5B1-4A36-B8D8-5B79CD25D31F}"/>
              </a:ext>
            </a:extLst>
          </p:cNvPr>
          <p:cNvSpPr>
            <a:spLocks noGrp="1"/>
          </p:cNvSpPr>
          <p:nvPr>
            <p:ph type="sldNum" sz="quarter" idx="4"/>
          </p:nvPr>
        </p:nvSpPr>
        <p:spPr/>
        <p:txBody>
          <a:bodyPr/>
          <a:lstStyle/>
          <a:p>
            <a:fld id="{0B1617BE-BA58-4B59-88D5-A8C7B239E913}" type="slidenum">
              <a:rPr lang="en-GB" smtClean="0"/>
              <a:pPr/>
              <a:t>5</a:t>
            </a:fld>
            <a:endParaRPr lang="en-GB" dirty="0"/>
          </a:p>
        </p:txBody>
      </p:sp>
      <p:pic>
        <p:nvPicPr>
          <p:cNvPr id="8" name="Picture 7">
            <a:extLst>
              <a:ext uri="{FF2B5EF4-FFF2-40B4-BE49-F238E27FC236}">
                <a16:creationId xmlns:a16="http://schemas.microsoft.com/office/drawing/2014/main" id="{942D897A-E45B-4402-BBCD-DE47FF1D7557}"/>
              </a:ext>
            </a:extLst>
          </p:cNvPr>
          <p:cNvPicPr>
            <a:picLocks noChangeAspect="1"/>
          </p:cNvPicPr>
          <p:nvPr/>
        </p:nvPicPr>
        <p:blipFill>
          <a:blip r:embed="rId2"/>
          <a:stretch>
            <a:fillRect/>
          </a:stretch>
        </p:blipFill>
        <p:spPr>
          <a:xfrm>
            <a:off x="3582499" y="1096102"/>
            <a:ext cx="4249606" cy="5470525"/>
          </a:xfrm>
          <a:prstGeom prst="rect">
            <a:avLst/>
          </a:prstGeom>
        </p:spPr>
      </p:pic>
      <p:cxnSp>
        <p:nvCxnSpPr>
          <p:cNvPr id="11" name="Straight Arrow Connector 10">
            <a:extLst>
              <a:ext uri="{FF2B5EF4-FFF2-40B4-BE49-F238E27FC236}">
                <a16:creationId xmlns:a16="http://schemas.microsoft.com/office/drawing/2014/main" id="{C25CEBAB-3715-4D4E-8B77-DFC6C49A2872}"/>
              </a:ext>
            </a:extLst>
          </p:cNvPr>
          <p:cNvCxnSpPr>
            <a:cxnSpLocks/>
          </p:cNvCxnSpPr>
          <p:nvPr/>
        </p:nvCxnSpPr>
        <p:spPr>
          <a:xfrm>
            <a:off x="3068664" y="4242481"/>
            <a:ext cx="2693606" cy="989747"/>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474F9F71-3624-4DBC-A752-4842003A895C}"/>
              </a:ext>
            </a:extLst>
          </p:cNvPr>
          <p:cNvSpPr txBox="1"/>
          <p:nvPr/>
        </p:nvSpPr>
        <p:spPr>
          <a:xfrm>
            <a:off x="439677" y="3524336"/>
            <a:ext cx="2535997" cy="1897955"/>
          </a:xfrm>
          <a:prstGeom prst="rect">
            <a:avLst/>
          </a:prstGeom>
          <a:noFill/>
        </p:spPr>
        <p:txBody>
          <a:bodyPr wrap="square" lIns="0" tIns="0" rIns="0" bIns="0" rtlCol="0">
            <a:spAutoFit/>
          </a:bodyPr>
          <a:lstStyle/>
          <a:p>
            <a:pPr algn="l">
              <a:spcAft>
                <a:spcPts val="200"/>
              </a:spcAft>
            </a:pPr>
            <a:r>
              <a:rPr lang="en-GB" sz="1500" dirty="0"/>
              <a:t>Utilization of excess power production to heat water instead of exporting</a:t>
            </a:r>
          </a:p>
          <a:p>
            <a:pPr algn="l">
              <a:spcAft>
                <a:spcPts val="200"/>
              </a:spcAft>
            </a:pPr>
            <a:endParaRPr lang="en-GB" sz="1500" dirty="0"/>
          </a:p>
          <a:p>
            <a:pPr algn="l">
              <a:spcAft>
                <a:spcPts val="200"/>
              </a:spcAft>
            </a:pPr>
            <a:r>
              <a:rPr lang="en-GB" sz="1500" dirty="0"/>
              <a:t>Now manually controlled,  but could perhaps be automated (another innovation day ;). </a:t>
            </a:r>
            <a:endParaRPr lang="en-SE" sz="1500" dirty="0" err="1"/>
          </a:p>
        </p:txBody>
      </p:sp>
    </p:spTree>
    <p:extLst>
      <p:ext uri="{BB962C8B-B14F-4D97-AF65-F5344CB8AC3E}">
        <p14:creationId xmlns:p14="http://schemas.microsoft.com/office/powerpoint/2010/main" val="1338552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64DF780-AB60-4CD9-B103-31307ADB2BF2}"/>
              </a:ext>
            </a:extLst>
          </p:cNvPr>
          <p:cNvSpPr>
            <a:spLocks noGrp="1"/>
          </p:cNvSpPr>
          <p:nvPr>
            <p:ph type="body" sz="quarter" idx="13"/>
          </p:nvPr>
        </p:nvSpPr>
        <p:spPr>
          <a:xfrm>
            <a:off x="766801" y="463594"/>
            <a:ext cx="10959217" cy="425406"/>
          </a:xfrm>
        </p:spPr>
        <p:txBody>
          <a:bodyPr/>
          <a:lstStyle/>
          <a:p>
            <a:r>
              <a:rPr lang="en-GB" sz="2000" dirty="0"/>
              <a:t>Solar power production (Weekly view, monthly view)</a:t>
            </a:r>
            <a:endParaRPr lang="en-SE" sz="2000" dirty="0"/>
          </a:p>
        </p:txBody>
      </p:sp>
      <p:sp>
        <p:nvSpPr>
          <p:cNvPr id="4" name="Date Placeholder 3">
            <a:extLst>
              <a:ext uri="{FF2B5EF4-FFF2-40B4-BE49-F238E27FC236}">
                <a16:creationId xmlns:a16="http://schemas.microsoft.com/office/drawing/2014/main" id="{DD56AB03-4834-458D-9B4F-AF106BCC9FE1}"/>
              </a:ext>
            </a:extLst>
          </p:cNvPr>
          <p:cNvSpPr>
            <a:spLocks noGrp="1"/>
          </p:cNvSpPr>
          <p:nvPr>
            <p:ph type="dt" sz="half" idx="2"/>
          </p:nvPr>
        </p:nvSpPr>
        <p:spPr/>
        <p:txBody>
          <a:bodyPr/>
          <a:lstStyle/>
          <a:p>
            <a:r>
              <a:rPr lang="en-GB"/>
              <a:t>2019-10-27 |</a:t>
            </a:r>
            <a:endParaRPr lang="en-GB" dirty="0"/>
          </a:p>
        </p:txBody>
      </p:sp>
      <p:sp>
        <p:nvSpPr>
          <p:cNvPr id="5" name="Footer Placeholder 4">
            <a:extLst>
              <a:ext uri="{FF2B5EF4-FFF2-40B4-BE49-F238E27FC236}">
                <a16:creationId xmlns:a16="http://schemas.microsoft.com/office/drawing/2014/main" id="{9413D2F0-8CCA-4018-9C92-9DB1A8379818}"/>
              </a:ext>
            </a:extLst>
          </p:cNvPr>
          <p:cNvSpPr>
            <a:spLocks noGrp="1"/>
          </p:cNvSpPr>
          <p:nvPr>
            <p:ph type="ftr" sz="quarter" idx="3"/>
          </p:nvPr>
        </p:nvSpPr>
        <p:spPr/>
        <p:txBody>
          <a:bodyPr/>
          <a:lstStyle/>
          <a:p>
            <a:r>
              <a:rPr lang="en-GB"/>
              <a:t>GO TO HEADER/FOOTER TO CHANGE TEXT</a:t>
            </a:r>
            <a:endParaRPr lang="en-GB" dirty="0"/>
          </a:p>
        </p:txBody>
      </p:sp>
      <p:sp>
        <p:nvSpPr>
          <p:cNvPr id="6" name="Slide Number Placeholder 5">
            <a:extLst>
              <a:ext uri="{FF2B5EF4-FFF2-40B4-BE49-F238E27FC236}">
                <a16:creationId xmlns:a16="http://schemas.microsoft.com/office/drawing/2014/main" id="{9BABCE92-E5B1-4A36-B8D8-5B79CD25D31F}"/>
              </a:ext>
            </a:extLst>
          </p:cNvPr>
          <p:cNvSpPr>
            <a:spLocks noGrp="1"/>
          </p:cNvSpPr>
          <p:nvPr>
            <p:ph type="sldNum" sz="quarter" idx="4"/>
          </p:nvPr>
        </p:nvSpPr>
        <p:spPr/>
        <p:txBody>
          <a:bodyPr/>
          <a:lstStyle/>
          <a:p>
            <a:fld id="{0B1617BE-BA58-4B59-88D5-A8C7B239E913}" type="slidenum">
              <a:rPr lang="en-GB" smtClean="0"/>
              <a:pPr/>
              <a:t>6</a:t>
            </a:fld>
            <a:endParaRPr lang="en-GB" dirty="0"/>
          </a:p>
        </p:txBody>
      </p:sp>
      <p:pic>
        <p:nvPicPr>
          <p:cNvPr id="10" name="Picture 9">
            <a:extLst>
              <a:ext uri="{FF2B5EF4-FFF2-40B4-BE49-F238E27FC236}">
                <a16:creationId xmlns:a16="http://schemas.microsoft.com/office/drawing/2014/main" id="{F0A94015-499F-4325-9ABC-DE8DD4452676}"/>
              </a:ext>
            </a:extLst>
          </p:cNvPr>
          <p:cNvPicPr>
            <a:picLocks noChangeAspect="1"/>
          </p:cNvPicPr>
          <p:nvPr/>
        </p:nvPicPr>
        <p:blipFill>
          <a:blip r:embed="rId2"/>
          <a:stretch>
            <a:fillRect/>
          </a:stretch>
        </p:blipFill>
        <p:spPr>
          <a:xfrm>
            <a:off x="494673" y="1085849"/>
            <a:ext cx="4474202" cy="5200903"/>
          </a:xfrm>
          <a:prstGeom prst="rect">
            <a:avLst/>
          </a:prstGeom>
        </p:spPr>
      </p:pic>
      <p:pic>
        <p:nvPicPr>
          <p:cNvPr id="13" name="Picture 12">
            <a:extLst>
              <a:ext uri="{FF2B5EF4-FFF2-40B4-BE49-F238E27FC236}">
                <a16:creationId xmlns:a16="http://schemas.microsoft.com/office/drawing/2014/main" id="{0E147F26-8861-4F4C-9AB5-7EF57C1DE06F}"/>
              </a:ext>
            </a:extLst>
          </p:cNvPr>
          <p:cNvPicPr>
            <a:picLocks noChangeAspect="1"/>
          </p:cNvPicPr>
          <p:nvPr/>
        </p:nvPicPr>
        <p:blipFill>
          <a:blip r:embed="rId3"/>
          <a:stretch>
            <a:fillRect/>
          </a:stretch>
        </p:blipFill>
        <p:spPr>
          <a:xfrm>
            <a:off x="5027719" y="1047338"/>
            <a:ext cx="4140403" cy="5242337"/>
          </a:xfrm>
          <a:prstGeom prst="rect">
            <a:avLst/>
          </a:prstGeom>
        </p:spPr>
      </p:pic>
      <p:cxnSp>
        <p:nvCxnSpPr>
          <p:cNvPr id="8" name="Straight Arrow Connector 7">
            <a:extLst>
              <a:ext uri="{FF2B5EF4-FFF2-40B4-BE49-F238E27FC236}">
                <a16:creationId xmlns:a16="http://schemas.microsoft.com/office/drawing/2014/main" id="{3F5F844E-6FC7-4755-934C-8F5EB97C7EB2}"/>
              </a:ext>
            </a:extLst>
          </p:cNvPr>
          <p:cNvCxnSpPr>
            <a:cxnSpLocks/>
          </p:cNvCxnSpPr>
          <p:nvPr/>
        </p:nvCxnSpPr>
        <p:spPr>
          <a:xfrm flipH="1">
            <a:off x="9226966" y="3088740"/>
            <a:ext cx="350232" cy="45017"/>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C96153A2-1B1B-487A-8F76-46BB3CF91302}"/>
              </a:ext>
            </a:extLst>
          </p:cNvPr>
          <p:cNvSpPr txBox="1"/>
          <p:nvPr/>
        </p:nvSpPr>
        <p:spPr>
          <a:xfrm>
            <a:off x="9656003" y="2857908"/>
            <a:ext cx="2535997" cy="461665"/>
          </a:xfrm>
          <a:prstGeom prst="rect">
            <a:avLst/>
          </a:prstGeom>
          <a:noFill/>
        </p:spPr>
        <p:txBody>
          <a:bodyPr wrap="square" lIns="0" tIns="0" rIns="0" bIns="0" rtlCol="0">
            <a:spAutoFit/>
          </a:bodyPr>
          <a:lstStyle/>
          <a:p>
            <a:pPr algn="l">
              <a:spcAft>
                <a:spcPts val="200"/>
              </a:spcAft>
            </a:pPr>
            <a:r>
              <a:rPr lang="en-GB" sz="1500" dirty="0"/>
              <a:t>Significant daily production variations</a:t>
            </a:r>
            <a:endParaRPr lang="en-SE" sz="1500" dirty="0" err="1"/>
          </a:p>
        </p:txBody>
      </p:sp>
    </p:spTree>
    <p:extLst>
      <p:ext uri="{BB962C8B-B14F-4D97-AF65-F5344CB8AC3E}">
        <p14:creationId xmlns:p14="http://schemas.microsoft.com/office/powerpoint/2010/main" val="10846081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0137F-6E95-4DFB-812F-6521F328203F}"/>
              </a:ext>
            </a:extLst>
          </p:cNvPr>
          <p:cNvSpPr>
            <a:spLocks noGrp="1"/>
          </p:cNvSpPr>
          <p:nvPr>
            <p:ph type="title"/>
          </p:nvPr>
        </p:nvSpPr>
        <p:spPr/>
        <p:txBody>
          <a:bodyPr/>
          <a:lstStyle/>
          <a:p>
            <a:r>
              <a:rPr lang="en-GB" dirty="0"/>
              <a:t>API test (API doc in GIT)</a:t>
            </a:r>
            <a:endParaRPr lang="en-SE" dirty="0"/>
          </a:p>
        </p:txBody>
      </p:sp>
      <p:sp>
        <p:nvSpPr>
          <p:cNvPr id="3" name="Text Placeholder 2">
            <a:extLst>
              <a:ext uri="{FF2B5EF4-FFF2-40B4-BE49-F238E27FC236}">
                <a16:creationId xmlns:a16="http://schemas.microsoft.com/office/drawing/2014/main" id="{FC60BC73-D073-4A32-8ECE-9A69CD259F70}"/>
              </a:ext>
            </a:extLst>
          </p:cNvPr>
          <p:cNvSpPr>
            <a:spLocks noGrp="1"/>
          </p:cNvSpPr>
          <p:nvPr>
            <p:ph type="body" sz="quarter" idx="13"/>
          </p:nvPr>
        </p:nvSpPr>
        <p:spPr/>
        <p:txBody>
          <a:bodyPr/>
          <a:lstStyle/>
          <a:p>
            <a:endParaRPr lang="en-SE"/>
          </a:p>
        </p:txBody>
      </p:sp>
      <p:sp>
        <p:nvSpPr>
          <p:cNvPr id="4" name="Date Placeholder 3">
            <a:extLst>
              <a:ext uri="{FF2B5EF4-FFF2-40B4-BE49-F238E27FC236}">
                <a16:creationId xmlns:a16="http://schemas.microsoft.com/office/drawing/2014/main" id="{5852AF87-5786-43EF-BEC9-722ABC662608}"/>
              </a:ext>
            </a:extLst>
          </p:cNvPr>
          <p:cNvSpPr>
            <a:spLocks noGrp="1"/>
          </p:cNvSpPr>
          <p:nvPr>
            <p:ph type="dt" sz="half" idx="2"/>
          </p:nvPr>
        </p:nvSpPr>
        <p:spPr/>
        <p:txBody>
          <a:bodyPr/>
          <a:lstStyle/>
          <a:p>
            <a:r>
              <a:rPr lang="en-GB"/>
              <a:t>2019-10-27 |</a:t>
            </a:r>
            <a:endParaRPr lang="en-GB" dirty="0"/>
          </a:p>
        </p:txBody>
      </p:sp>
      <p:sp>
        <p:nvSpPr>
          <p:cNvPr id="5" name="Footer Placeholder 4">
            <a:extLst>
              <a:ext uri="{FF2B5EF4-FFF2-40B4-BE49-F238E27FC236}">
                <a16:creationId xmlns:a16="http://schemas.microsoft.com/office/drawing/2014/main" id="{8DAAA0B2-9853-45DE-B9A5-CB9A0D13A3E5}"/>
              </a:ext>
            </a:extLst>
          </p:cNvPr>
          <p:cNvSpPr>
            <a:spLocks noGrp="1"/>
          </p:cNvSpPr>
          <p:nvPr>
            <p:ph type="ftr" sz="quarter" idx="3"/>
          </p:nvPr>
        </p:nvSpPr>
        <p:spPr/>
        <p:txBody>
          <a:bodyPr/>
          <a:lstStyle/>
          <a:p>
            <a:r>
              <a:rPr lang="en-GB"/>
              <a:t>GO TO HEADER/FOOTER TO CHANGE TEXT</a:t>
            </a:r>
            <a:endParaRPr lang="en-GB" dirty="0"/>
          </a:p>
        </p:txBody>
      </p:sp>
      <p:sp>
        <p:nvSpPr>
          <p:cNvPr id="6" name="Slide Number Placeholder 5">
            <a:extLst>
              <a:ext uri="{FF2B5EF4-FFF2-40B4-BE49-F238E27FC236}">
                <a16:creationId xmlns:a16="http://schemas.microsoft.com/office/drawing/2014/main" id="{0E862B26-588E-4640-8CD4-D155BA74310A}"/>
              </a:ext>
            </a:extLst>
          </p:cNvPr>
          <p:cNvSpPr>
            <a:spLocks noGrp="1"/>
          </p:cNvSpPr>
          <p:nvPr>
            <p:ph type="sldNum" sz="quarter" idx="4"/>
          </p:nvPr>
        </p:nvSpPr>
        <p:spPr/>
        <p:txBody>
          <a:bodyPr/>
          <a:lstStyle/>
          <a:p>
            <a:fld id="{0B1617BE-BA58-4B59-88D5-A8C7B239E913}" type="slidenum">
              <a:rPr lang="en-GB" smtClean="0"/>
              <a:pPr/>
              <a:t>7</a:t>
            </a:fld>
            <a:endParaRPr lang="en-GB" dirty="0"/>
          </a:p>
        </p:txBody>
      </p:sp>
      <p:pic>
        <p:nvPicPr>
          <p:cNvPr id="8" name="Picture 7">
            <a:extLst>
              <a:ext uri="{FF2B5EF4-FFF2-40B4-BE49-F238E27FC236}">
                <a16:creationId xmlns:a16="http://schemas.microsoft.com/office/drawing/2014/main" id="{BA13ED01-A4A6-46D6-BCAE-51186EE7775C}"/>
              </a:ext>
            </a:extLst>
          </p:cNvPr>
          <p:cNvPicPr>
            <a:picLocks noChangeAspect="1"/>
          </p:cNvPicPr>
          <p:nvPr/>
        </p:nvPicPr>
        <p:blipFill rotWithShape="1">
          <a:blip r:embed="rId2"/>
          <a:srcRect l="-353" t="20906" r="353" b="-20906"/>
          <a:stretch/>
        </p:blipFill>
        <p:spPr>
          <a:xfrm>
            <a:off x="0" y="1810311"/>
            <a:ext cx="12192000" cy="5441346"/>
          </a:xfrm>
          <a:prstGeom prst="rect">
            <a:avLst/>
          </a:prstGeom>
        </p:spPr>
      </p:pic>
    </p:spTree>
    <p:extLst>
      <p:ext uri="{BB962C8B-B14F-4D97-AF65-F5344CB8AC3E}">
        <p14:creationId xmlns:p14="http://schemas.microsoft.com/office/powerpoint/2010/main" val="30827935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F4849-E5A5-4372-91C3-191B92E9B3C5}"/>
              </a:ext>
            </a:extLst>
          </p:cNvPr>
          <p:cNvSpPr>
            <a:spLocks noGrp="1"/>
          </p:cNvSpPr>
          <p:nvPr>
            <p:ph type="title"/>
          </p:nvPr>
        </p:nvSpPr>
        <p:spPr/>
        <p:txBody>
          <a:bodyPr/>
          <a:lstStyle/>
          <a:p>
            <a:r>
              <a:rPr lang="en-GB" dirty="0"/>
              <a:t>Data sources</a:t>
            </a:r>
            <a:endParaRPr lang="en-SE" dirty="0"/>
          </a:p>
        </p:txBody>
      </p:sp>
      <p:sp>
        <p:nvSpPr>
          <p:cNvPr id="3" name="Text Placeholder 2">
            <a:extLst>
              <a:ext uri="{FF2B5EF4-FFF2-40B4-BE49-F238E27FC236}">
                <a16:creationId xmlns:a16="http://schemas.microsoft.com/office/drawing/2014/main" id="{902064F8-84CC-4B08-BAE7-BA052C1C4CE5}"/>
              </a:ext>
            </a:extLst>
          </p:cNvPr>
          <p:cNvSpPr>
            <a:spLocks noGrp="1"/>
          </p:cNvSpPr>
          <p:nvPr>
            <p:ph type="body" sz="quarter" idx="13"/>
          </p:nvPr>
        </p:nvSpPr>
        <p:spPr/>
        <p:txBody>
          <a:bodyPr/>
          <a:lstStyle/>
          <a:p>
            <a:endParaRPr lang="en-SE"/>
          </a:p>
        </p:txBody>
      </p:sp>
      <p:sp>
        <p:nvSpPr>
          <p:cNvPr id="4" name="Date Placeholder 3">
            <a:extLst>
              <a:ext uri="{FF2B5EF4-FFF2-40B4-BE49-F238E27FC236}">
                <a16:creationId xmlns:a16="http://schemas.microsoft.com/office/drawing/2014/main" id="{42304846-92FF-4069-865D-FC70FF6718E6}"/>
              </a:ext>
            </a:extLst>
          </p:cNvPr>
          <p:cNvSpPr>
            <a:spLocks noGrp="1"/>
          </p:cNvSpPr>
          <p:nvPr>
            <p:ph type="dt" sz="half" idx="2"/>
          </p:nvPr>
        </p:nvSpPr>
        <p:spPr/>
        <p:txBody>
          <a:bodyPr/>
          <a:lstStyle/>
          <a:p>
            <a:r>
              <a:rPr lang="en-GB"/>
              <a:t>2019-10-27 |</a:t>
            </a:r>
            <a:endParaRPr lang="en-GB" dirty="0"/>
          </a:p>
        </p:txBody>
      </p:sp>
      <p:sp>
        <p:nvSpPr>
          <p:cNvPr id="5" name="Footer Placeholder 4">
            <a:extLst>
              <a:ext uri="{FF2B5EF4-FFF2-40B4-BE49-F238E27FC236}">
                <a16:creationId xmlns:a16="http://schemas.microsoft.com/office/drawing/2014/main" id="{E838C524-A68B-4F16-A41B-C8FA138CF41C}"/>
              </a:ext>
            </a:extLst>
          </p:cNvPr>
          <p:cNvSpPr>
            <a:spLocks noGrp="1"/>
          </p:cNvSpPr>
          <p:nvPr>
            <p:ph type="ftr" sz="quarter" idx="3"/>
          </p:nvPr>
        </p:nvSpPr>
        <p:spPr/>
        <p:txBody>
          <a:bodyPr/>
          <a:lstStyle/>
          <a:p>
            <a:r>
              <a:rPr lang="en-GB"/>
              <a:t>GO TO HEADER/FOOTER TO CHANGE TEXT</a:t>
            </a:r>
            <a:endParaRPr lang="en-GB" dirty="0"/>
          </a:p>
        </p:txBody>
      </p:sp>
      <p:sp>
        <p:nvSpPr>
          <p:cNvPr id="6" name="Slide Number Placeholder 5">
            <a:extLst>
              <a:ext uri="{FF2B5EF4-FFF2-40B4-BE49-F238E27FC236}">
                <a16:creationId xmlns:a16="http://schemas.microsoft.com/office/drawing/2014/main" id="{CD0A9CE8-462D-4AF4-9BD6-05FAC44FFB46}"/>
              </a:ext>
            </a:extLst>
          </p:cNvPr>
          <p:cNvSpPr>
            <a:spLocks noGrp="1"/>
          </p:cNvSpPr>
          <p:nvPr>
            <p:ph type="sldNum" sz="quarter" idx="4"/>
          </p:nvPr>
        </p:nvSpPr>
        <p:spPr/>
        <p:txBody>
          <a:bodyPr/>
          <a:lstStyle/>
          <a:p>
            <a:fld id="{0B1617BE-BA58-4B59-88D5-A8C7B239E913}" type="slidenum">
              <a:rPr lang="en-GB" smtClean="0"/>
              <a:pPr/>
              <a:t>8</a:t>
            </a:fld>
            <a:endParaRPr lang="en-GB" dirty="0"/>
          </a:p>
        </p:txBody>
      </p:sp>
      <p:sp>
        <p:nvSpPr>
          <p:cNvPr id="8" name="TextBox 7">
            <a:extLst>
              <a:ext uri="{FF2B5EF4-FFF2-40B4-BE49-F238E27FC236}">
                <a16:creationId xmlns:a16="http://schemas.microsoft.com/office/drawing/2014/main" id="{C6CC81B5-4457-4AD5-9992-B0BEEF1F7EAE}"/>
              </a:ext>
            </a:extLst>
          </p:cNvPr>
          <p:cNvSpPr txBox="1"/>
          <p:nvPr/>
        </p:nvSpPr>
        <p:spPr>
          <a:xfrm>
            <a:off x="661003" y="2288299"/>
            <a:ext cx="6095482" cy="2031325"/>
          </a:xfrm>
          <a:prstGeom prst="rect">
            <a:avLst/>
          </a:prstGeom>
          <a:noFill/>
        </p:spPr>
        <p:txBody>
          <a:bodyPr wrap="square">
            <a:spAutoFit/>
          </a:bodyPr>
          <a:lstStyle/>
          <a:p>
            <a:r>
              <a:rPr lang="en-GB" b="0" i="0" dirty="0">
                <a:solidFill>
                  <a:srgbClr val="323130"/>
                </a:solidFill>
                <a:effectLst/>
                <a:latin typeface="Segoe UI" panose="020B0502040204020203" pitchFamily="34" charset="0"/>
              </a:rPr>
              <a:t>source for irradiation data </a:t>
            </a:r>
            <a:r>
              <a:rPr lang="en-GB" b="0" i="0" dirty="0">
                <a:solidFill>
                  <a:srgbClr val="323130"/>
                </a:solidFill>
                <a:effectLst/>
                <a:latin typeface="Segoe UI" panose="020B0502040204020203" pitchFamily="34" charset="0"/>
                <a:hlinkClick r:id="rId2"/>
              </a:rPr>
              <a:t>https://re.jrc.ec.europa.eu/pvg_tools/en/#MR</a:t>
            </a:r>
            <a:endParaRPr lang="en-GB" b="0" i="0" dirty="0">
              <a:solidFill>
                <a:srgbClr val="323130"/>
              </a:solidFill>
              <a:effectLst/>
              <a:latin typeface="Segoe UI" panose="020B0502040204020203" pitchFamily="34" charset="0"/>
            </a:endParaRPr>
          </a:p>
          <a:p>
            <a:endParaRPr lang="en-GB" dirty="0">
              <a:solidFill>
                <a:srgbClr val="323130"/>
              </a:solidFill>
              <a:latin typeface="Segoe UI" panose="020B0502040204020203" pitchFamily="34" charset="0"/>
            </a:endParaRPr>
          </a:p>
          <a:p>
            <a:r>
              <a:rPr lang="en-GB" b="0" i="0" dirty="0">
                <a:solidFill>
                  <a:srgbClr val="323130"/>
                </a:solidFill>
                <a:effectLst/>
                <a:latin typeface="Segoe UI" panose="020B0502040204020203" pitchFamily="34" charset="0"/>
              </a:rPr>
              <a:t>From https://doc.afdrift.se/display/TA/Battery: "SMHI doesn't provide future estimates of the solar irradiation through its API".</a:t>
            </a:r>
          </a:p>
          <a:p>
            <a:endParaRPr lang="en-SE" dirty="0"/>
          </a:p>
        </p:txBody>
      </p:sp>
    </p:spTree>
    <p:extLst>
      <p:ext uri="{BB962C8B-B14F-4D97-AF65-F5344CB8AC3E}">
        <p14:creationId xmlns:p14="http://schemas.microsoft.com/office/powerpoint/2010/main" val="20339795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A8641-06D2-4347-B28D-064C40AFBC5F}"/>
              </a:ext>
            </a:extLst>
          </p:cNvPr>
          <p:cNvSpPr>
            <a:spLocks noGrp="1"/>
          </p:cNvSpPr>
          <p:nvPr>
            <p:ph type="title"/>
          </p:nvPr>
        </p:nvSpPr>
        <p:spPr/>
        <p:txBody>
          <a:bodyPr/>
          <a:lstStyle/>
          <a:p>
            <a:r>
              <a:rPr lang="en-GB" dirty="0"/>
              <a:t>Proposed research question…</a:t>
            </a:r>
            <a:endParaRPr lang="en-SE" dirty="0"/>
          </a:p>
        </p:txBody>
      </p:sp>
      <p:sp>
        <p:nvSpPr>
          <p:cNvPr id="3" name="Text Placeholder 2">
            <a:extLst>
              <a:ext uri="{FF2B5EF4-FFF2-40B4-BE49-F238E27FC236}">
                <a16:creationId xmlns:a16="http://schemas.microsoft.com/office/drawing/2014/main" id="{A0C35694-A980-447F-9C3E-CDBB7E49B0BF}"/>
              </a:ext>
            </a:extLst>
          </p:cNvPr>
          <p:cNvSpPr>
            <a:spLocks noGrp="1"/>
          </p:cNvSpPr>
          <p:nvPr>
            <p:ph type="body" sz="quarter" idx="13"/>
          </p:nvPr>
        </p:nvSpPr>
        <p:spPr/>
        <p:txBody>
          <a:bodyPr/>
          <a:lstStyle/>
          <a:p>
            <a:endParaRPr lang="en-SE"/>
          </a:p>
        </p:txBody>
      </p:sp>
      <p:sp>
        <p:nvSpPr>
          <p:cNvPr id="4" name="Date Placeholder 3">
            <a:extLst>
              <a:ext uri="{FF2B5EF4-FFF2-40B4-BE49-F238E27FC236}">
                <a16:creationId xmlns:a16="http://schemas.microsoft.com/office/drawing/2014/main" id="{C28331D7-4A67-4900-8D7B-272F2E7FDC99}"/>
              </a:ext>
            </a:extLst>
          </p:cNvPr>
          <p:cNvSpPr>
            <a:spLocks noGrp="1"/>
          </p:cNvSpPr>
          <p:nvPr>
            <p:ph type="dt" sz="half" idx="2"/>
          </p:nvPr>
        </p:nvSpPr>
        <p:spPr/>
        <p:txBody>
          <a:bodyPr/>
          <a:lstStyle/>
          <a:p>
            <a:r>
              <a:rPr lang="en-GB"/>
              <a:t>2019-10-27 |</a:t>
            </a:r>
            <a:endParaRPr lang="en-GB" dirty="0"/>
          </a:p>
        </p:txBody>
      </p:sp>
      <p:sp>
        <p:nvSpPr>
          <p:cNvPr id="5" name="Footer Placeholder 4">
            <a:extLst>
              <a:ext uri="{FF2B5EF4-FFF2-40B4-BE49-F238E27FC236}">
                <a16:creationId xmlns:a16="http://schemas.microsoft.com/office/drawing/2014/main" id="{11E3C6CD-B195-483D-99F7-A484AC3A921E}"/>
              </a:ext>
            </a:extLst>
          </p:cNvPr>
          <p:cNvSpPr>
            <a:spLocks noGrp="1"/>
          </p:cNvSpPr>
          <p:nvPr>
            <p:ph type="ftr" sz="quarter" idx="3"/>
          </p:nvPr>
        </p:nvSpPr>
        <p:spPr/>
        <p:txBody>
          <a:bodyPr/>
          <a:lstStyle/>
          <a:p>
            <a:r>
              <a:rPr lang="en-GB"/>
              <a:t>GO TO HEADER/FOOTER TO CHANGE TEXT</a:t>
            </a:r>
            <a:endParaRPr lang="en-GB" dirty="0"/>
          </a:p>
        </p:txBody>
      </p:sp>
      <p:sp>
        <p:nvSpPr>
          <p:cNvPr id="6" name="Slide Number Placeholder 5">
            <a:extLst>
              <a:ext uri="{FF2B5EF4-FFF2-40B4-BE49-F238E27FC236}">
                <a16:creationId xmlns:a16="http://schemas.microsoft.com/office/drawing/2014/main" id="{611916FC-D5B1-4037-9370-16C995E1D3FF}"/>
              </a:ext>
            </a:extLst>
          </p:cNvPr>
          <p:cNvSpPr>
            <a:spLocks noGrp="1"/>
          </p:cNvSpPr>
          <p:nvPr>
            <p:ph type="sldNum" sz="quarter" idx="4"/>
          </p:nvPr>
        </p:nvSpPr>
        <p:spPr/>
        <p:txBody>
          <a:bodyPr/>
          <a:lstStyle/>
          <a:p>
            <a:fld id="{0B1617BE-BA58-4B59-88D5-A8C7B239E913}" type="slidenum">
              <a:rPr lang="en-GB" smtClean="0"/>
              <a:pPr/>
              <a:t>9</a:t>
            </a:fld>
            <a:endParaRPr lang="en-GB" dirty="0"/>
          </a:p>
        </p:txBody>
      </p:sp>
      <p:sp>
        <p:nvSpPr>
          <p:cNvPr id="7" name="TextBox 6">
            <a:extLst>
              <a:ext uri="{FF2B5EF4-FFF2-40B4-BE49-F238E27FC236}">
                <a16:creationId xmlns:a16="http://schemas.microsoft.com/office/drawing/2014/main" id="{2CB108FC-4977-4DF0-AB34-2CB612AAF039}"/>
              </a:ext>
            </a:extLst>
          </p:cNvPr>
          <p:cNvSpPr txBox="1"/>
          <p:nvPr/>
        </p:nvSpPr>
        <p:spPr>
          <a:xfrm>
            <a:off x="796925" y="2162175"/>
            <a:ext cx="9709150" cy="2108269"/>
          </a:xfrm>
          <a:prstGeom prst="rect">
            <a:avLst/>
          </a:prstGeom>
          <a:noFill/>
        </p:spPr>
        <p:txBody>
          <a:bodyPr wrap="square" lIns="0" tIns="0" rIns="0" bIns="0" rtlCol="0">
            <a:spAutoFit/>
          </a:bodyPr>
          <a:lstStyle/>
          <a:p>
            <a:pPr marL="285750" indent="-285750" algn="l">
              <a:spcAft>
                <a:spcPts val="200"/>
              </a:spcAft>
              <a:buFont typeface="Verdana" panose="020B0604030504040204" pitchFamily="34" charset="0"/>
              <a:buChar char="—"/>
            </a:pPr>
            <a:r>
              <a:rPr lang="en-GB" sz="2800" dirty="0"/>
              <a:t>How well is it possible to forecast the daily solar power generation using, </a:t>
            </a:r>
          </a:p>
          <a:p>
            <a:pPr marL="742950" lvl="1" indent="-285750">
              <a:spcAft>
                <a:spcPts val="200"/>
              </a:spcAft>
              <a:buFont typeface="Verdana" panose="020B0604030504040204" pitchFamily="34" charset="0"/>
              <a:buChar char="—"/>
            </a:pPr>
            <a:r>
              <a:rPr lang="en-GB" sz="2000" dirty="0"/>
              <a:t>(a) statistically known solar irradiance variations over the year for this location?</a:t>
            </a:r>
          </a:p>
          <a:p>
            <a:pPr marL="742950" lvl="1" indent="-285750">
              <a:spcAft>
                <a:spcPts val="200"/>
              </a:spcAft>
              <a:buFont typeface="Verdana" panose="020B0604030504040204" pitchFamily="34" charset="0"/>
              <a:buChar char="—"/>
            </a:pPr>
            <a:r>
              <a:rPr lang="en-GB" sz="2000" dirty="0"/>
              <a:t>(b) using weather forecast?</a:t>
            </a:r>
          </a:p>
          <a:p>
            <a:pPr marL="1200150" lvl="2" indent="-285750">
              <a:spcAft>
                <a:spcPts val="200"/>
              </a:spcAft>
              <a:buFont typeface="Verdana" panose="020B0604030504040204" pitchFamily="34" charset="0"/>
              <a:buChar char="—"/>
            </a:pPr>
            <a:r>
              <a:rPr lang="en-GB" sz="1600" dirty="0"/>
              <a:t>If possible, how do the forecast deteriorate with increased  prediction horizon?</a:t>
            </a:r>
            <a:endParaRPr lang="en-SE" sz="1600" dirty="0" err="1"/>
          </a:p>
        </p:txBody>
      </p:sp>
    </p:spTree>
    <p:extLst>
      <p:ext uri="{BB962C8B-B14F-4D97-AF65-F5344CB8AC3E}">
        <p14:creationId xmlns:p14="http://schemas.microsoft.com/office/powerpoint/2010/main" val="200831089"/>
      </p:ext>
    </p:extLst>
  </p:cSld>
  <p:clrMapOvr>
    <a:masterClrMapping/>
  </p:clrMapOvr>
</p:sld>
</file>

<file path=ppt/theme/theme1.xml><?xml version="1.0" encoding="utf-8"?>
<a:theme xmlns:a="http://schemas.openxmlformats.org/drawingml/2006/main" name="AFRY">
  <a:themeElements>
    <a:clrScheme name="AFRY Colors">
      <a:dk1>
        <a:srgbClr val="000000"/>
      </a:dk1>
      <a:lt1>
        <a:srgbClr val="FFFFFF"/>
      </a:lt1>
      <a:dk2>
        <a:srgbClr val="505050"/>
      </a:dk2>
      <a:lt2>
        <a:srgbClr val="D0D0D0"/>
      </a:lt2>
      <a:accent1>
        <a:srgbClr val="E9E6E0"/>
      </a:accent1>
      <a:accent2>
        <a:srgbClr val="504030"/>
      </a:accent2>
      <a:accent3>
        <a:srgbClr val="405070"/>
      </a:accent3>
      <a:accent4>
        <a:srgbClr val="405040"/>
      </a:accent4>
      <a:accent5>
        <a:srgbClr val="F3FFAF"/>
      </a:accent5>
      <a:accent6>
        <a:srgbClr val="F8F8F8"/>
      </a:accent6>
      <a:hlink>
        <a:srgbClr val="7E7E7E"/>
      </a:hlink>
      <a:folHlink>
        <a:srgbClr val="F3FFAF"/>
      </a:folHlink>
    </a:clrScheme>
    <a:fontScheme name="AFRY">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tIns="90000" bIns="90000" rtlCol="0" anchor="ctr"/>
      <a:lstStyle>
        <a:defPPr algn="ctr">
          <a:lnSpc>
            <a:spcPct val="110000"/>
          </a:lnSpc>
          <a:spcBef>
            <a:spcPts val="1000"/>
          </a:spcBef>
          <a:spcAft>
            <a:spcPts val="200"/>
          </a:spcAft>
          <a:defRPr sz="1500" spc="40"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85750" indent="-285750" algn="l">
          <a:spcAft>
            <a:spcPts val="200"/>
          </a:spcAft>
          <a:buFont typeface="Verdana" panose="020B0604030504040204" pitchFamily="34" charset="0"/>
          <a:buChar char="—"/>
          <a:defRPr sz="1500" dirty="0" err="1" smtClean="0"/>
        </a:defPPr>
      </a:lstStyle>
    </a:txDef>
  </a:objectDefaults>
  <a:extraClrSchemeLst/>
  <a:extLst>
    <a:ext uri="{05A4C25C-085E-4340-85A3-A5531E510DB2}">
      <thm15:themeFamily xmlns:thm15="http://schemas.microsoft.com/office/thememl/2012/main" name="AFRY_Template.potx" id="{122D9FD6-7980-4199-94F7-72E959E2B4F0}" vid="{DB3F2D6F-F76B-4AB8-89BD-89CF3902CE01}"/>
    </a:ext>
  </a:extLst>
</a:theme>
</file>

<file path=ppt/theme/theme2.xml><?xml version="1.0" encoding="utf-8"?>
<a:theme xmlns:a="http://schemas.openxmlformats.org/drawingml/2006/main" name="Office Theme">
  <a:themeElements>
    <a:clrScheme name="AFRY_colors">
      <a:dk1>
        <a:srgbClr val="000000"/>
      </a:dk1>
      <a:lt1>
        <a:srgbClr val="FFFFFF"/>
      </a:lt1>
      <a:dk2>
        <a:srgbClr val="505050"/>
      </a:dk2>
      <a:lt2>
        <a:srgbClr val="D0D0D0"/>
      </a:lt2>
      <a:accent1>
        <a:srgbClr val="E9E6E0"/>
      </a:accent1>
      <a:accent2>
        <a:srgbClr val="504030"/>
      </a:accent2>
      <a:accent3>
        <a:srgbClr val="405070"/>
      </a:accent3>
      <a:accent4>
        <a:srgbClr val="405040"/>
      </a:accent4>
      <a:accent5>
        <a:srgbClr val="F3FFAF"/>
      </a:accent5>
      <a:accent6>
        <a:srgbClr val="F8F8F8"/>
      </a:accent6>
      <a:hlink>
        <a:srgbClr val="7E7E7E"/>
      </a:hlink>
      <a:folHlink>
        <a:srgbClr val="F3FFAF"/>
      </a:folHlink>
    </a:clrScheme>
    <a:fontScheme name="ÅF_Fonts">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AFRY_colors">
      <a:dk1>
        <a:srgbClr val="000000"/>
      </a:dk1>
      <a:lt1>
        <a:srgbClr val="FFFFFF"/>
      </a:lt1>
      <a:dk2>
        <a:srgbClr val="505050"/>
      </a:dk2>
      <a:lt2>
        <a:srgbClr val="D0D0D0"/>
      </a:lt2>
      <a:accent1>
        <a:srgbClr val="E9E6E0"/>
      </a:accent1>
      <a:accent2>
        <a:srgbClr val="504030"/>
      </a:accent2>
      <a:accent3>
        <a:srgbClr val="405070"/>
      </a:accent3>
      <a:accent4>
        <a:srgbClr val="405040"/>
      </a:accent4>
      <a:accent5>
        <a:srgbClr val="F3FFAF"/>
      </a:accent5>
      <a:accent6>
        <a:srgbClr val="F8F8F8"/>
      </a:accent6>
      <a:hlink>
        <a:srgbClr val="7E7E7E"/>
      </a:hlink>
      <a:folHlink>
        <a:srgbClr val="F3FFAF"/>
      </a:folHlink>
    </a:clrScheme>
    <a:fontScheme name="ÅF_Colors">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ow xmlns="78e65c4d-94ae-4083-b68c-3f366152971a">false</Show>
    <TaxCatchAll xmlns="78e65c4d-94ae-4083-b68c-3f366152971a">
      <Value>3</Value>
      <Value>12</Value>
    </TaxCatchAll>
    <oab5352660b04463b8372664f1386b82 xmlns="78e65c4d-94ae-4083-b68c-3f366152971a">
      <Terms xmlns="http://schemas.microsoft.com/office/infopath/2007/PartnerControls">
        <TermInfo xmlns="http://schemas.microsoft.com/office/infopath/2007/PartnerControls">
          <TermName xmlns="http://schemas.microsoft.com/office/infopath/2007/PartnerControls">All</TermName>
          <TermId xmlns="http://schemas.microsoft.com/office/infopath/2007/PartnerControls">37f0fd17-8dee-49d9-9590-03c65e9ec097</TermId>
        </TermInfo>
      </Terms>
    </oab5352660b04463b8372664f1386b82>
    <m496003059064d91a54e993731537dfc xmlns="78e65c4d-94ae-4083-b68c-3f366152971a">
      <Terms xmlns="http://schemas.microsoft.com/office/infopath/2007/PartnerControls">
        <TermInfo xmlns="http://schemas.microsoft.com/office/infopath/2007/PartnerControls">
          <TermName xmlns="http://schemas.microsoft.com/office/infopath/2007/PartnerControls">Template</TermName>
          <TermId xmlns="http://schemas.microsoft.com/office/infopath/2007/PartnerControls">bc30b1cc-5ae3-4574-9d94-05a61075c68e</TermId>
        </TermInfo>
      </Terms>
    </m496003059064d91a54e993731537dfc>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4AE70F8877B7048B03A23AE5C037702" ma:contentTypeVersion="21" ma:contentTypeDescription="Create a new document." ma:contentTypeScope="" ma:versionID="f92668a532219ec1a3ae02dc9a1f1639">
  <xsd:schema xmlns:xsd="http://www.w3.org/2001/XMLSchema" xmlns:xs="http://www.w3.org/2001/XMLSchema" xmlns:p="http://schemas.microsoft.com/office/2006/metadata/properties" xmlns:ns2="37457ddd-020d-4ea3-861b-b37f22d50489" xmlns:ns3="78e65c4d-94ae-4083-b68c-3f366152971a" targetNamespace="http://schemas.microsoft.com/office/2006/metadata/properties" ma:root="true" ma:fieldsID="4ce4773c9602f759820b854aecf85910" ns2:_="" ns3:_="">
    <xsd:import namespace="37457ddd-020d-4ea3-861b-b37f22d50489"/>
    <xsd:import namespace="78e65c4d-94ae-4083-b68c-3f366152971a"/>
    <xsd:element name="properties">
      <xsd:complexType>
        <xsd:sequence>
          <xsd:element name="documentManagement">
            <xsd:complexType>
              <xsd:all>
                <xsd:element ref="ns2:MediaServiceMetadata" minOccurs="0"/>
                <xsd:element ref="ns2:MediaServiceFastMetadata" minOccurs="0"/>
                <xsd:element ref="ns3:m496003059064d91a54e993731537dfc" minOccurs="0"/>
                <xsd:element ref="ns3:TaxCatchAll" minOccurs="0"/>
                <xsd:element ref="ns3:oab5352660b04463b8372664f1386b82" minOccurs="0"/>
                <xsd:element ref="ns2:MediaServiceAutoTags" minOccurs="0"/>
                <xsd:element ref="ns2:MediaServiceOCR" minOccurs="0"/>
                <xsd:element ref="ns2:MediaServiceDateTaken" minOccurs="0"/>
                <xsd:element ref="ns3:Show"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7457ddd-020d-4ea3-861b-b37f22d5048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DateTaken" ma:index="17" nillable="true" ma:displayName="MediaServiceDateTaken" ma:hidden="true" ma:internalName="MediaServiceDateTaken"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8e65c4d-94ae-4083-b68c-3f366152971a" elementFormDefault="qualified">
    <xsd:import namespace="http://schemas.microsoft.com/office/2006/documentManagement/types"/>
    <xsd:import namespace="http://schemas.microsoft.com/office/infopath/2007/PartnerControls"/>
    <xsd:element name="m496003059064d91a54e993731537dfc" ma:index="11" ma:taxonomy="true" ma:internalName="m496003059064d91a54e993731537dfc" ma:taxonomyFieldName="Template_x0020_type" ma:displayName="Type" ma:readOnly="false" ma:default="" ma:fieldId="{64960030-5906-4d91-a54e-993731537dfc}" ma:taxonomyMulti="true" ma:sspId="2a44f826-d9d4-4f4d-b061-51c0d85fd75e" ma:termSetId="8c7f1518-21f7-4bd9-ab3a-03e4d2a88639" ma:anchorId="00000000-0000-0000-0000-000000000000" ma:open="false" ma:isKeyword="false">
      <xsd:complexType>
        <xsd:sequence>
          <xsd:element ref="pc:Terms" minOccurs="0" maxOccurs="1"/>
        </xsd:sequence>
      </xsd:complexType>
    </xsd:element>
    <xsd:element name="TaxCatchAll" ma:index="12" nillable="true" ma:displayName="Taxonomy Catch All Column" ma:hidden="true" ma:list="{2d2c2bef-ae26-4ca3-bf44-40e333bc4b2c}" ma:internalName="TaxCatchAll" ma:showField="CatchAllData" ma:web="78e65c4d-94ae-4083-b68c-3f366152971a">
      <xsd:complexType>
        <xsd:complexContent>
          <xsd:extension base="dms:MultiChoiceLookup">
            <xsd:sequence>
              <xsd:element name="Value" type="dms:Lookup" maxOccurs="unbounded" minOccurs="0" nillable="true"/>
            </xsd:sequence>
          </xsd:extension>
        </xsd:complexContent>
      </xsd:complexType>
    </xsd:element>
    <xsd:element name="oab5352660b04463b8372664f1386b82" ma:index="14" nillable="true" ma:taxonomy="true" ma:internalName="oab5352660b04463b8372664f1386b82" ma:taxonomyFieldName="BT_Audience" ma:displayName="Audience" ma:readOnly="false" ma:default="3;#All|37f0fd17-8dee-49d9-9590-03c65e9ec097" ma:fieldId="{8ab53526-60b0-4463-b837-2664f1386b82}" ma:sspId="2a44f826-d9d4-4f4d-b061-51c0d85fd75e" ma:termSetId="8b67f6d9-a118-4cca-86ed-e59e6cc3f3ce" ma:anchorId="00000000-0000-0000-0000-000000000000" ma:open="false" ma:isKeyword="false">
      <xsd:complexType>
        <xsd:sequence>
          <xsd:element ref="pc:Terms" minOccurs="0" maxOccurs="1"/>
        </xsd:sequence>
      </xsd:complexType>
    </xsd:element>
    <xsd:element name="Show" ma:index="18" nillable="true" ma:displayName="Show on homepage" ma:default="0" ma:internalName="Show">
      <xsd:simpleType>
        <xsd:restriction base="dms:Boolean"/>
      </xsd:simpleType>
    </xsd:element>
    <xsd:element name="SharedWithUsers" ma:index="2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6F1F0A6-3FC4-4EEA-89D4-D0645533CBF9}">
  <ds:schemaRefs>
    <ds:schemaRef ds:uri="http://schemas.microsoft.com/sharepoint/v3/contenttype/forms"/>
  </ds:schemaRefs>
</ds:datastoreItem>
</file>

<file path=customXml/itemProps2.xml><?xml version="1.0" encoding="utf-8"?>
<ds:datastoreItem xmlns:ds="http://schemas.openxmlformats.org/officeDocument/2006/customXml" ds:itemID="{8C1D477E-F296-41A8-893C-879E10C99120}">
  <ds:schemaRefs>
    <ds:schemaRef ds:uri="http://schemas.microsoft.com/office/2006/metadata/properties"/>
    <ds:schemaRef ds:uri="http://schemas.microsoft.com/office/infopath/2007/PartnerControls"/>
    <ds:schemaRef ds:uri="78e65c4d-94ae-4083-b68c-3f366152971a"/>
  </ds:schemaRefs>
</ds:datastoreItem>
</file>

<file path=customXml/itemProps3.xml><?xml version="1.0" encoding="utf-8"?>
<ds:datastoreItem xmlns:ds="http://schemas.openxmlformats.org/officeDocument/2006/customXml" ds:itemID="{C51B7517-CC36-429F-8120-D35E85EE51A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7457ddd-020d-4ea3-861b-b37f22d50489"/>
    <ds:schemaRef ds:uri="78e65c4d-94ae-4083-b68c-3f366152971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Energiforsk_project_marchine_learning</Template>
  <TotalTime>13109</TotalTime>
  <Words>349</Words>
  <Application>Microsoft Office PowerPoint</Application>
  <PresentationFormat>Widescreen</PresentationFormat>
  <Paragraphs>66</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Segoe UI</vt:lpstr>
      <vt:lpstr>Verdana</vt:lpstr>
      <vt:lpstr>AFRY</vt:lpstr>
      <vt:lpstr>“Mind maps”</vt:lpstr>
      <vt:lpstr>PowerPoint Presentation</vt:lpstr>
      <vt:lpstr>Solar production forecasting </vt:lpstr>
      <vt:lpstr>PowerPoint Presentation</vt:lpstr>
      <vt:lpstr>PowerPoint Presentation</vt:lpstr>
      <vt:lpstr>PowerPoint Presentation</vt:lpstr>
      <vt:lpstr>API test (API doc in GIT)</vt:lpstr>
      <vt:lpstr>Data sources</vt:lpstr>
      <vt:lpstr>Proposed research question…</vt:lpstr>
      <vt:lpstr>Web dashboard log in</vt:lpstr>
      <vt:lpstr>Target</vt:lpstr>
      <vt:lpstr>Naïve models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Johan Gustafsson</dc:creator>
  <cp:lastModifiedBy>Johan Gustafsson</cp:lastModifiedBy>
  <cp:revision>146</cp:revision>
  <cp:lastPrinted>2019-11-18T09:09:30Z</cp:lastPrinted>
  <dcterms:created xsi:type="dcterms:W3CDTF">2021-01-15T14:13:33Z</dcterms:created>
  <dcterms:modified xsi:type="dcterms:W3CDTF">2021-06-03T11:31:58Z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0x01010044AE70F8877B7048B03A23AE5C037702</vt:lpwstr>
  </property>
  <property fmtid="{D5CDD505-2E9C-101B-9397-08002B2CF9AE}" pid="3" name="BT_Audience">
    <vt:lpwstr>3;#All|37f0fd17-8dee-49d9-9590-03c65e9ec097</vt:lpwstr>
  </property>
  <property fmtid="{D5CDD505-2E9C-101B-9397-08002B2CF9AE}" pid="4" name="Template type">
    <vt:lpwstr>12;#Template|bc30b1cc-5ae3-4574-9d94-05a61075c68e</vt:lpwstr>
  </property>
</Properties>
</file>

<file path=docProps/thumbnail.jpeg>
</file>